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31"/>
  </p:notesMasterIdLst>
  <p:sldIdLst>
    <p:sldId id="256" r:id="rId2"/>
    <p:sldId id="277" r:id="rId3"/>
    <p:sldId id="278" r:id="rId4"/>
    <p:sldId id="279" r:id="rId5"/>
    <p:sldId id="280" r:id="rId6"/>
    <p:sldId id="270" r:id="rId7"/>
    <p:sldId id="271" r:id="rId8"/>
    <p:sldId id="257" r:id="rId9"/>
    <p:sldId id="258" r:id="rId10"/>
    <p:sldId id="259" r:id="rId11"/>
    <p:sldId id="261" r:id="rId12"/>
    <p:sldId id="262" r:id="rId13"/>
    <p:sldId id="284" r:id="rId14"/>
    <p:sldId id="285" r:id="rId15"/>
    <p:sldId id="286" r:id="rId16"/>
    <p:sldId id="263" r:id="rId17"/>
    <p:sldId id="264" r:id="rId18"/>
    <p:sldId id="265" r:id="rId19"/>
    <p:sldId id="266" r:id="rId20"/>
    <p:sldId id="268" r:id="rId21"/>
    <p:sldId id="282" r:id="rId22"/>
    <p:sldId id="283" r:id="rId23"/>
    <p:sldId id="288" r:id="rId24"/>
    <p:sldId id="287" r:id="rId25"/>
    <p:sldId id="272" r:id="rId26"/>
    <p:sldId id="273" r:id="rId27"/>
    <p:sldId id="274" r:id="rId28"/>
    <p:sldId id="275" r:id="rId29"/>
    <p:sldId id="281" r:id="rId30"/>
  </p:sldIdLst>
  <p:sldSz cx="12192000" cy="6858000"/>
  <p:notesSz cx="6858000" cy="9144000"/>
  <p:embeddedFontLst>
    <p:embeddedFont>
      <p:font typeface="Lato" panose="020F0502020204030203" pitchFamily="34" charset="0"/>
      <p:regular r:id="rId32"/>
      <p:bold r:id="rId33"/>
      <p:italic r:id="rId34"/>
      <p:boldItalic r:id="rId35"/>
    </p:embeddedFont>
    <p:embeddedFont>
      <p:font typeface="Poppins" panose="00000500000000000000" pitchFamily="2" charset="0"/>
      <p:regular r:id="rId36"/>
      <p:bold r:id="rId37"/>
      <p:italic r:id="rId38"/>
      <p:boldItalic r:id="rId39"/>
    </p:embeddedFont>
    <p:embeddedFont>
      <p:font typeface="Poppins SemiBold" panose="00000700000000000000" pitchFamily="2" charset="0"/>
      <p:regular r:id="rId40"/>
      <p:bold r:id="rId41"/>
      <p:italic r:id="rId42"/>
      <p:boldItalic r:id="rId4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F0B12AAC-36D5-472C-8378-0D4529BE516B}">
  <a:tblStyle styleId="{F0B12AAC-36D5-472C-8378-0D4529BE516B}"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CF4"/>
          </a:solidFill>
        </a:fill>
      </a:tcStyle>
    </a:wholeTbl>
    <a:band1H>
      <a:tcTxStyle/>
      <a:tcStyle>
        <a:tcBdr/>
        <a:fill>
          <a:solidFill>
            <a:srgbClr val="CFD7E7"/>
          </a:solidFill>
        </a:fill>
      </a:tcStyle>
    </a:band1H>
    <a:band2H>
      <a:tcTxStyle/>
      <a:tcStyle>
        <a:tcBdr/>
      </a:tcStyle>
    </a:band2H>
    <a:band1V>
      <a:tcTxStyle/>
      <a:tcStyle>
        <a:tcBdr/>
        <a:fill>
          <a:solidFill>
            <a:srgbClr val="CFD7E7"/>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75" d="100"/>
          <a:sy n="75" d="100"/>
        </p:scale>
        <p:origin x="946" y="39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8.fntdata"/><Relationship Id="rId21" Type="http://schemas.openxmlformats.org/officeDocument/2006/relationships/slide" Target="slides/slide20.xml"/><Relationship Id="rId34" Type="http://schemas.openxmlformats.org/officeDocument/2006/relationships/font" Target="fonts/font3.fntdata"/><Relationship Id="rId42" Type="http://schemas.openxmlformats.org/officeDocument/2006/relationships/font" Target="fonts/font11.fntdata"/><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1.fntdata"/><Relationship Id="rId37" Type="http://schemas.openxmlformats.org/officeDocument/2006/relationships/font" Target="fonts/font6.fntdata"/><Relationship Id="rId40" Type="http://schemas.openxmlformats.org/officeDocument/2006/relationships/font" Target="fonts/font9.fntdata"/><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5.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4.fntdata"/><Relationship Id="rId43" Type="http://schemas.openxmlformats.org/officeDocument/2006/relationships/font" Target="fonts/font12.fntdata"/><Relationship Id="rId48" Type="http://schemas.microsoft.com/office/2016/11/relationships/changesInfo" Target="changesInfos/changesInfo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2.fntdata"/><Relationship Id="rId38" Type="http://schemas.openxmlformats.org/officeDocument/2006/relationships/font" Target="fonts/font7.fntdata"/><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font" Target="fonts/font10.fnt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esus lorenzo Gomez resendez" userId="1bb1a9d774e3d557" providerId="LiveId" clId="{338FD667-E598-4282-B0B8-2EDA7BAD46B4}"/>
    <pc:docChg chg="undo custSel addSld delSld modSld sldOrd">
      <pc:chgData name="Jesus lorenzo Gomez resendez" userId="1bb1a9d774e3d557" providerId="LiveId" clId="{338FD667-E598-4282-B0B8-2EDA7BAD46B4}" dt="2026-07-05T01:25:35.182" v="1559" actId="404"/>
      <pc:docMkLst>
        <pc:docMk/>
      </pc:docMkLst>
      <pc:sldChg chg="addSp delSp modSp mod">
        <pc:chgData name="Jesus lorenzo Gomez resendez" userId="1bb1a9d774e3d557" providerId="LiveId" clId="{338FD667-E598-4282-B0B8-2EDA7BAD46B4}" dt="2026-07-04T23:44:01.014" v="1070" actId="404"/>
        <pc:sldMkLst>
          <pc:docMk/>
          <pc:sldMk cId="0" sldId="256"/>
        </pc:sldMkLst>
        <pc:spChg chg="add mod">
          <ac:chgData name="Jesus lorenzo Gomez resendez" userId="1bb1a9d774e3d557" providerId="LiveId" clId="{338FD667-E598-4282-B0B8-2EDA7BAD46B4}" dt="2026-07-04T23:43:45.277" v="1048" actId="113"/>
          <ac:spMkLst>
            <pc:docMk/>
            <pc:sldMk cId="0" sldId="256"/>
            <ac:spMk id="3" creationId="{55800AEF-14B5-A1C8-F263-A7BB4316E2A3}"/>
          </ac:spMkLst>
        </pc:spChg>
        <pc:spChg chg="add del">
          <ac:chgData name="Jesus lorenzo Gomez resendez" userId="1bb1a9d774e3d557" providerId="LiveId" clId="{338FD667-E598-4282-B0B8-2EDA7BAD46B4}" dt="2026-07-04T23:43:11.148" v="986" actId="22"/>
          <ac:spMkLst>
            <pc:docMk/>
            <pc:sldMk cId="0" sldId="256"/>
            <ac:spMk id="6" creationId="{9BCC9775-41AD-0982-2201-A4992AC743F5}"/>
          </ac:spMkLst>
        </pc:spChg>
        <pc:spChg chg="mod">
          <ac:chgData name="Jesus lorenzo Gomez resendez" userId="1bb1a9d774e3d557" providerId="LiveId" clId="{338FD667-E598-4282-B0B8-2EDA7BAD46B4}" dt="2026-07-04T23:44:01.014" v="1070" actId="404"/>
          <ac:spMkLst>
            <pc:docMk/>
            <pc:sldMk cId="0" sldId="256"/>
            <ac:spMk id="86" creationId="{00000000-0000-0000-0000-000000000000}"/>
          </ac:spMkLst>
        </pc:spChg>
        <pc:spChg chg="del">
          <ac:chgData name="Jesus lorenzo Gomez resendez" userId="1bb1a9d774e3d557" providerId="LiveId" clId="{338FD667-E598-4282-B0B8-2EDA7BAD46B4}" dt="2026-07-04T23:42:57.326" v="980" actId="478"/>
          <ac:spMkLst>
            <pc:docMk/>
            <pc:sldMk cId="0" sldId="256"/>
            <ac:spMk id="87" creationId="{00000000-0000-0000-0000-000000000000}"/>
          </ac:spMkLst>
        </pc:spChg>
        <pc:spChg chg="mod">
          <ac:chgData name="Jesus lorenzo Gomez resendez" userId="1bb1a9d774e3d557" providerId="LiveId" clId="{338FD667-E598-4282-B0B8-2EDA7BAD46B4}" dt="2026-07-04T23:43:56.644" v="1067" actId="404"/>
          <ac:spMkLst>
            <pc:docMk/>
            <pc:sldMk cId="0" sldId="256"/>
            <ac:spMk id="88" creationId="{00000000-0000-0000-0000-000000000000}"/>
          </ac:spMkLst>
        </pc:spChg>
        <pc:picChg chg="add mod modCrop">
          <ac:chgData name="Jesus lorenzo Gomez resendez" userId="1bb1a9d774e3d557" providerId="LiveId" clId="{338FD667-E598-4282-B0B8-2EDA7BAD46B4}" dt="2026-07-04T23:43:27.788" v="1012" actId="1035"/>
          <ac:picMkLst>
            <pc:docMk/>
            <pc:sldMk cId="0" sldId="256"/>
            <ac:picMk id="4" creationId="{FAF9B043-933E-C8B9-3158-082B42A2654C}"/>
          </ac:picMkLst>
        </pc:picChg>
        <pc:picChg chg="add mod ord">
          <ac:chgData name="Jesus lorenzo Gomez resendez" userId="1bb1a9d774e3d557" providerId="LiveId" clId="{338FD667-E598-4282-B0B8-2EDA7BAD46B4}" dt="2026-07-04T23:43:58.467" v="1069" actId="1035"/>
          <ac:picMkLst>
            <pc:docMk/>
            <pc:sldMk cId="0" sldId="256"/>
            <ac:picMk id="8" creationId="{1CCA7BB7-05B1-82F2-266E-4EDD877DC0F6}"/>
          </ac:picMkLst>
        </pc:picChg>
        <pc:picChg chg="mod">
          <ac:chgData name="Jesus lorenzo Gomez resendez" userId="1bb1a9d774e3d557" providerId="LiveId" clId="{338FD667-E598-4282-B0B8-2EDA7BAD46B4}" dt="2026-07-04T23:42:47.348" v="958" actId="1076"/>
          <ac:picMkLst>
            <pc:docMk/>
            <pc:sldMk cId="0" sldId="256"/>
            <ac:picMk id="84" creationId="{00000000-0000-0000-0000-000000000000}"/>
          </ac:picMkLst>
        </pc:picChg>
      </pc:sldChg>
      <pc:sldChg chg="addSp modSp mod">
        <pc:chgData name="Jesus lorenzo Gomez resendez" userId="1bb1a9d774e3d557" providerId="LiveId" clId="{338FD667-E598-4282-B0B8-2EDA7BAD46B4}" dt="2026-07-03T21:23:04.292" v="838" actId="1076"/>
        <pc:sldMkLst>
          <pc:docMk/>
          <pc:sldMk cId="0" sldId="257"/>
        </pc:sldMkLst>
        <pc:picChg chg="add mod">
          <ac:chgData name="Jesus lorenzo Gomez resendez" userId="1bb1a9d774e3d557" providerId="LiveId" clId="{338FD667-E598-4282-B0B8-2EDA7BAD46B4}" dt="2026-07-03T21:23:04.292" v="838" actId="1076"/>
          <ac:picMkLst>
            <pc:docMk/>
            <pc:sldMk cId="0" sldId="257"/>
            <ac:picMk id="2" creationId="{2B6EF887-0244-2AEB-56E1-69DA370B7898}"/>
          </ac:picMkLst>
        </pc:picChg>
      </pc:sldChg>
      <pc:sldChg chg="addSp modSp mod">
        <pc:chgData name="Jesus lorenzo Gomez resendez" userId="1bb1a9d774e3d557" providerId="LiveId" clId="{338FD667-E598-4282-B0B8-2EDA7BAD46B4}" dt="2026-07-03T21:23:21.426" v="873" actId="1035"/>
        <pc:sldMkLst>
          <pc:docMk/>
          <pc:sldMk cId="0" sldId="258"/>
        </pc:sldMkLst>
        <pc:spChg chg="mod">
          <ac:chgData name="Jesus lorenzo Gomez resendez" userId="1bb1a9d774e3d557" providerId="LiveId" clId="{338FD667-E598-4282-B0B8-2EDA7BAD46B4}" dt="2026-07-03T21:23:17.652" v="853" actId="1036"/>
          <ac:spMkLst>
            <pc:docMk/>
            <pc:sldMk cId="0" sldId="258"/>
            <ac:spMk id="106" creationId="{00000000-0000-0000-0000-000000000000}"/>
          </ac:spMkLst>
        </pc:spChg>
        <pc:spChg chg="mod">
          <ac:chgData name="Jesus lorenzo Gomez resendez" userId="1bb1a9d774e3d557" providerId="LiveId" clId="{338FD667-E598-4282-B0B8-2EDA7BAD46B4}" dt="2026-07-03T21:23:17.652" v="853" actId="1036"/>
          <ac:spMkLst>
            <pc:docMk/>
            <pc:sldMk cId="0" sldId="258"/>
            <ac:spMk id="107" creationId="{00000000-0000-0000-0000-000000000000}"/>
          </ac:spMkLst>
        </pc:spChg>
        <pc:spChg chg="mod">
          <ac:chgData name="Jesus lorenzo Gomez resendez" userId="1bb1a9d774e3d557" providerId="LiveId" clId="{338FD667-E598-4282-B0B8-2EDA7BAD46B4}" dt="2026-07-03T21:23:17.652" v="853" actId="1036"/>
          <ac:spMkLst>
            <pc:docMk/>
            <pc:sldMk cId="0" sldId="258"/>
            <ac:spMk id="108" creationId="{00000000-0000-0000-0000-000000000000}"/>
          </ac:spMkLst>
        </pc:spChg>
        <pc:spChg chg="mod">
          <ac:chgData name="Jesus lorenzo Gomez resendez" userId="1bb1a9d774e3d557" providerId="LiveId" clId="{338FD667-E598-4282-B0B8-2EDA7BAD46B4}" dt="2026-07-03T21:23:17.652" v="853" actId="1036"/>
          <ac:spMkLst>
            <pc:docMk/>
            <pc:sldMk cId="0" sldId="258"/>
            <ac:spMk id="109" creationId="{00000000-0000-0000-0000-000000000000}"/>
          </ac:spMkLst>
        </pc:spChg>
        <pc:picChg chg="add mod">
          <ac:chgData name="Jesus lorenzo Gomez resendez" userId="1bb1a9d774e3d557" providerId="LiveId" clId="{338FD667-E598-4282-B0B8-2EDA7BAD46B4}" dt="2026-07-03T21:23:06.278" v="839"/>
          <ac:picMkLst>
            <pc:docMk/>
            <pc:sldMk cId="0" sldId="258"/>
            <ac:picMk id="2" creationId="{0D045D01-EB43-8F89-8F31-1E42E269F413}"/>
          </ac:picMkLst>
        </pc:picChg>
        <pc:picChg chg="mod">
          <ac:chgData name="Jesus lorenzo Gomez resendez" userId="1bb1a9d774e3d557" providerId="LiveId" clId="{338FD667-E598-4282-B0B8-2EDA7BAD46B4}" dt="2026-07-03T21:23:21.426" v="873" actId="1035"/>
          <ac:picMkLst>
            <pc:docMk/>
            <pc:sldMk cId="0" sldId="258"/>
            <ac:picMk id="103" creationId="{00000000-0000-0000-0000-000000000000}"/>
          </ac:picMkLst>
        </pc:picChg>
        <pc:picChg chg="mod">
          <ac:chgData name="Jesus lorenzo Gomez resendez" userId="1bb1a9d774e3d557" providerId="LiveId" clId="{338FD667-E598-4282-B0B8-2EDA7BAD46B4}" dt="2026-07-03T21:23:17.652" v="853" actId="1036"/>
          <ac:picMkLst>
            <pc:docMk/>
            <pc:sldMk cId="0" sldId="258"/>
            <ac:picMk id="104" creationId="{00000000-0000-0000-0000-000000000000}"/>
          </ac:picMkLst>
        </pc:picChg>
        <pc:picChg chg="mod">
          <ac:chgData name="Jesus lorenzo Gomez resendez" userId="1bb1a9d774e3d557" providerId="LiveId" clId="{338FD667-E598-4282-B0B8-2EDA7BAD46B4}" dt="2026-07-03T21:23:17.652" v="853" actId="1036"/>
          <ac:picMkLst>
            <pc:docMk/>
            <pc:sldMk cId="0" sldId="258"/>
            <ac:picMk id="105" creationId="{00000000-0000-0000-0000-000000000000}"/>
          </ac:picMkLst>
        </pc:picChg>
      </pc:sldChg>
      <pc:sldChg chg="addSp modSp mod">
        <pc:chgData name="Jesus lorenzo Gomez resendez" userId="1bb1a9d774e3d557" providerId="LiveId" clId="{338FD667-E598-4282-B0B8-2EDA7BAD46B4}" dt="2026-07-03T21:23:38.921" v="887" actId="1036"/>
        <pc:sldMkLst>
          <pc:docMk/>
          <pc:sldMk cId="0" sldId="259"/>
        </pc:sldMkLst>
        <pc:spChg chg="mod">
          <ac:chgData name="Jesus lorenzo Gomez resendez" userId="1bb1a9d774e3d557" providerId="LiveId" clId="{338FD667-E598-4282-B0B8-2EDA7BAD46B4}" dt="2026-07-03T21:23:38.921" v="887" actId="1036"/>
          <ac:spMkLst>
            <pc:docMk/>
            <pc:sldMk cId="0" sldId="259"/>
            <ac:spMk id="122" creationId="{00000000-0000-0000-0000-000000000000}"/>
          </ac:spMkLst>
        </pc:spChg>
        <pc:spChg chg="mod">
          <ac:chgData name="Jesus lorenzo Gomez resendez" userId="1bb1a9d774e3d557" providerId="LiveId" clId="{338FD667-E598-4282-B0B8-2EDA7BAD46B4}" dt="2026-07-03T21:23:38.921" v="887" actId="1036"/>
          <ac:spMkLst>
            <pc:docMk/>
            <pc:sldMk cId="0" sldId="259"/>
            <ac:spMk id="123" creationId="{00000000-0000-0000-0000-000000000000}"/>
          </ac:spMkLst>
        </pc:spChg>
        <pc:spChg chg="mod">
          <ac:chgData name="Jesus lorenzo Gomez resendez" userId="1bb1a9d774e3d557" providerId="LiveId" clId="{338FD667-E598-4282-B0B8-2EDA7BAD46B4}" dt="2026-07-03T21:23:38.921" v="887" actId="1036"/>
          <ac:spMkLst>
            <pc:docMk/>
            <pc:sldMk cId="0" sldId="259"/>
            <ac:spMk id="125" creationId="{00000000-0000-0000-0000-000000000000}"/>
          </ac:spMkLst>
        </pc:spChg>
        <pc:spChg chg="mod">
          <ac:chgData name="Jesus lorenzo Gomez resendez" userId="1bb1a9d774e3d557" providerId="LiveId" clId="{338FD667-E598-4282-B0B8-2EDA7BAD46B4}" dt="2026-07-03T21:23:38.921" v="887" actId="1036"/>
          <ac:spMkLst>
            <pc:docMk/>
            <pc:sldMk cId="0" sldId="259"/>
            <ac:spMk id="126" creationId="{00000000-0000-0000-0000-000000000000}"/>
          </ac:spMkLst>
        </pc:spChg>
        <pc:spChg chg="mod">
          <ac:chgData name="Jesus lorenzo Gomez resendez" userId="1bb1a9d774e3d557" providerId="LiveId" clId="{338FD667-E598-4282-B0B8-2EDA7BAD46B4}" dt="2026-07-03T21:23:38.921" v="887" actId="1036"/>
          <ac:spMkLst>
            <pc:docMk/>
            <pc:sldMk cId="0" sldId="259"/>
            <ac:spMk id="128" creationId="{00000000-0000-0000-0000-000000000000}"/>
          </ac:spMkLst>
        </pc:spChg>
        <pc:spChg chg="mod">
          <ac:chgData name="Jesus lorenzo Gomez resendez" userId="1bb1a9d774e3d557" providerId="LiveId" clId="{338FD667-E598-4282-B0B8-2EDA7BAD46B4}" dt="2026-07-03T21:23:38.921" v="887" actId="1036"/>
          <ac:spMkLst>
            <pc:docMk/>
            <pc:sldMk cId="0" sldId="259"/>
            <ac:spMk id="129" creationId="{00000000-0000-0000-0000-000000000000}"/>
          </ac:spMkLst>
        </pc:spChg>
        <pc:picChg chg="add mod">
          <ac:chgData name="Jesus lorenzo Gomez resendez" userId="1bb1a9d774e3d557" providerId="LiveId" clId="{338FD667-E598-4282-B0B8-2EDA7BAD46B4}" dt="2026-07-03T21:23:24.363" v="874"/>
          <ac:picMkLst>
            <pc:docMk/>
            <pc:sldMk cId="0" sldId="259"/>
            <ac:picMk id="2" creationId="{96F76789-4ABE-9C9E-6D8C-A01083BDED95}"/>
          </ac:picMkLst>
        </pc:picChg>
        <pc:picChg chg="mod">
          <ac:chgData name="Jesus lorenzo Gomez resendez" userId="1bb1a9d774e3d557" providerId="LiveId" clId="{338FD667-E598-4282-B0B8-2EDA7BAD46B4}" dt="2026-07-03T21:23:38.921" v="887" actId="1036"/>
          <ac:picMkLst>
            <pc:docMk/>
            <pc:sldMk cId="0" sldId="259"/>
            <ac:picMk id="118" creationId="{00000000-0000-0000-0000-000000000000}"/>
          </ac:picMkLst>
        </pc:picChg>
        <pc:picChg chg="mod">
          <ac:chgData name="Jesus lorenzo Gomez resendez" userId="1bb1a9d774e3d557" providerId="LiveId" clId="{338FD667-E598-4282-B0B8-2EDA7BAD46B4}" dt="2026-07-03T21:23:38.921" v="887" actId="1036"/>
          <ac:picMkLst>
            <pc:docMk/>
            <pc:sldMk cId="0" sldId="259"/>
            <ac:picMk id="120" creationId="{00000000-0000-0000-0000-000000000000}"/>
          </ac:picMkLst>
        </pc:picChg>
        <pc:picChg chg="mod">
          <ac:chgData name="Jesus lorenzo Gomez resendez" userId="1bb1a9d774e3d557" providerId="LiveId" clId="{338FD667-E598-4282-B0B8-2EDA7BAD46B4}" dt="2026-07-03T21:23:38.921" v="887" actId="1036"/>
          <ac:picMkLst>
            <pc:docMk/>
            <pc:sldMk cId="0" sldId="259"/>
            <ac:picMk id="121" creationId="{00000000-0000-0000-0000-000000000000}"/>
          </ac:picMkLst>
        </pc:picChg>
        <pc:picChg chg="mod">
          <ac:chgData name="Jesus lorenzo Gomez resendez" userId="1bb1a9d774e3d557" providerId="LiveId" clId="{338FD667-E598-4282-B0B8-2EDA7BAD46B4}" dt="2026-07-03T21:23:38.921" v="887" actId="1036"/>
          <ac:picMkLst>
            <pc:docMk/>
            <pc:sldMk cId="0" sldId="259"/>
            <ac:picMk id="124" creationId="{00000000-0000-0000-0000-000000000000}"/>
          </ac:picMkLst>
        </pc:picChg>
      </pc:sldChg>
      <pc:sldChg chg="addSp modSp del mod">
        <pc:chgData name="Jesus lorenzo Gomez resendez" userId="1bb1a9d774e3d557" providerId="LiveId" clId="{338FD667-E598-4282-B0B8-2EDA7BAD46B4}" dt="2026-07-05T00:47:25.943" v="1126" actId="47"/>
        <pc:sldMkLst>
          <pc:docMk/>
          <pc:sldMk cId="0" sldId="260"/>
        </pc:sldMkLst>
      </pc:sldChg>
      <pc:sldChg chg="addSp delSp modSp mod">
        <pc:chgData name="Jesus lorenzo Gomez resendez" userId="1bb1a9d774e3d557" providerId="LiveId" clId="{338FD667-E598-4282-B0B8-2EDA7BAD46B4}" dt="2026-07-04T23:51:37.682" v="1098" actId="14100"/>
        <pc:sldMkLst>
          <pc:docMk/>
          <pc:sldMk cId="0" sldId="261"/>
        </pc:sldMkLst>
        <pc:spChg chg="add del">
          <ac:chgData name="Jesus lorenzo Gomez resendez" userId="1bb1a9d774e3d557" providerId="LiveId" clId="{338FD667-E598-4282-B0B8-2EDA7BAD46B4}" dt="2026-07-04T23:51:28.925" v="1094" actId="22"/>
          <ac:spMkLst>
            <pc:docMk/>
            <pc:sldMk cId="0" sldId="261"/>
            <ac:spMk id="4" creationId="{EEF0C325-7D02-01B9-E476-53DBE2B534DC}"/>
          </ac:spMkLst>
        </pc:spChg>
        <pc:picChg chg="add mod">
          <ac:chgData name="Jesus lorenzo Gomez resendez" userId="1bb1a9d774e3d557" providerId="LiveId" clId="{338FD667-E598-4282-B0B8-2EDA7BAD46B4}" dt="2026-07-03T21:23:51.897" v="890"/>
          <ac:picMkLst>
            <pc:docMk/>
            <pc:sldMk cId="0" sldId="261"/>
            <ac:picMk id="2" creationId="{B15FA2EA-801E-C7BD-AE23-BD03927EA21E}"/>
          </ac:picMkLst>
        </pc:picChg>
        <pc:picChg chg="add mod">
          <ac:chgData name="Jesus lorenzo Gomez resendez" userId="1bb1a9d774e3d557" providerId="LiveId" clId="{338FD667-E598-4282-B0B8-2EDA7BAD46B4}" dt="2026-07-04T23:51:37.682" v="1098" actId="14100"/>
          <ac:picMkLst>
            <pc:docMk/>
            <pc:sldMk cId="0" sldId="261"/>
            <ac:picMk id="6" creationId="{85850CD7-569B-E218-2C3E-5C5115D35F8D}"/>
          </ac:picMkLst>
        </pc:picChg>
      </pc:sldChg>
      <pc:sldChg chg="addSp modSp">
        <pc:chgData name="Jesus lorenzo Gomez resendez" userId="1bb1a9d774e3d557" providerId="LiveId" clId="{338FD667-E598-4282-B0B8-2EDA7BAD46B4}" dt="2026-07-03T21:23:54.028" v="891"/>
        <pc:sldMkLst>
          <pc:docMk/>
          <pc:sldMk cId="0" sldId="262"/>
        </pc:sldMkLst>
        <pc:picChg chg="add mod">
          <ac:chgData name="Jesus lorenzo Gomez resendez" userId="1bb1a9d774e3d557" providerId="LiveId" clId="{338FD667-E598-4282-B0B8-2EDA7BAD46B4}" dt="2026-07-03T21:23:54.028" v="891"/>
          <ac:picMkLst>
            <pc:docMk/>
            <pc:sldMk cId="0" sldId="262"/>
            <ac:picMk id="2" creationId="{FEBECB9B-10B8-8517-166C-CCEE426236D2}"/>
          </ac:picMkLst>
        </pc:picChg>
      </pc:sldChg>
      <pc:sldChg chg="addSp modSp mod ord">
        <pc:chgData name="Jesus lorenzo Gomez resendez" userId="1bb1a9d774e3d557" providerId="LiveId" clId="{338FD667-E598-4282-B0B8-2EDA7BAD46B4}" dt="2026-07-05T01:08:58.897" v="1481"/>
        <pc:sldMkLst>
          <pc:docMk/>
          <pc:sldMk cId="0" sldId="263"/>
        </pc:sldMkLst>
        <pc:picChg chg="add mod">
          <ac:chgData name="Jesus lorenzo Gomez resendez" userId="1bb1a9d774e3d557" providerId="LiveId" clId="{338FD667-E598-4282-B0B8-2EDA7BAD46B4}" dt="2026-07-03T21:23:58.412" v="893" actId="1076"/>
          <ac:picMkLst>
            <pc:docMk/>
            <pc:sldMk cId="0" sldId="263"/>
            <ac:picMk id="2" creationId="{AF5313BF-7114-54C5-2430-711917271780}"/>
          </ac:picMkLst>
        </pc:picChg>
      </pc:sldChg>
      <pc:sldChg chg="addSp modSp mod">
        <pc:chgData name="Jesus lorenzo Gomez resendez" userId="1bb1a9d774e3d557" providerId="LiveId" clId="{338FD667-E598-4282-B0B8-2EDA7BAD46B4}" dt="2026-07-03T21:24:11.068" v="919"/>
        <pc:sldMkLst>
          <pc:docMk/>
          <pc:sldMk cId="0" sldId="264"/>
        </pc:sldMkLst>
        <pc:graphicFrameChg chg="mod">
          <ac:chgData name="Jesus lorenzo Gomez resendez" userId="1bb1a9d774e3d557" providerId="LiveId" clId="{338FD667-E598-4282-B0B8-2EDA7BAD46B4}" dt="2026-07-03T21:24:09.100" v="918" actId="1036"/>
          <ac:graphicFrameMkLst>
            <pc:docMk/>
            <pc:sldMk cId="0" sldId="264"/>
            <ac:graphicFrameMk id="181" creationId="{00000000-0000-0000-0000-000000000000}"/>
          </ac:graphicFrameMkLst>
        </pc:graphicFrameChg>
        <pc:picChg chg="add mod">
          <ac:chgData name="Jesus lorenzo Gomez resendez" userId="1bb1a9d774e3d557" providerId="LiveId" clId="{338FD667-E598-4282-B0B8-2EDA7BAD46B4}" dt="2026-07-03T21:24:11.068" v="919"/>
          <ac:picMkLst>
            <pc:docMk/>
            <pc:sldMk cId="0" sldId="264"/>
            <ac:picMk id="2" creationId="{7C7C2C15-566B-6335-3861-E2BA1BF881BA}"/>
          </ac:picMkLst>
        </pc:picChg>
      </pc:sldChg>
      <pc:sldChg chg="addSp modSp mod">
        <pc:chgData name="Jesus lorenzo Gomez resendez" userId="1bb1a9d774e3d557" providerId="LiveId" clId="{338FD667-E598-4282-B0B8-2EDA7BAD46B4}" dt="2026-07-05T00:15:13.091" v="1101" actId="1036"/>
        <pc:sldMkLst>
          <pc:docMk/>
          <pc:sldMk cId="0" sldId="265"/>
        </pc:sldMkLst>
        <pc:picChg chg="add mod">
          <ac:chgData name="Jesus lorenzo Gomez resendez" userId="1bb1a9d774e3d557" providerId="LiveId" clId="{338FD667-E598-4282-B0B8-2EDA7BAD46B4}" dt="2026-07-03T21:24:15.470" v="920"/>
          <ac:picMkLst>
            <pc:docMk/>
            <pc:sldMk cId="0" sldId="265"/>
            <ac:picMk id="2" creationId="{17C21F70-B29B-849D-FE69-D4EDD33F950D}"/>
          </ac:picMkLst>
        </pc:picChg>
        <pc:picChg chg="mod">
          <ac:chgData name="Jesus lorenzo Gomez resendez" userId="1bb1a9d774e3d557" providerId="LiveId" clId="{338FD667-E598-4282-B0B8-2EDA7BAD46B4}" dt="2026-07-05T00:15:13.091" v="1101" actId="1036"/>
          <ac:picMkLst>
            <pc:docMk/>
            <pc:sldMk cId="0" sldId="265"/>
            <ac:picMk id="204" creationId="{00000000-0000-0000-0000-000000000000}"/>
          </ac:picMkLst>
        </pc:picChg>
      </pc:sldChg>
      <pc:sldChg chg="addSp delSp modSp mod">
        <pc:chgData name="Jesus lorenzo Gomez resendez" userId="1bb1a9d774e3d557" providerId="LiveId" clId="{338FD667-E598-4282-B0B8-2EDA7BAD46B4}" dt="2026-07-05T00:49:33.769" v="1138" actId="1076"/>
        <pc:sldMkLst>
          <pc:docMk/>
          <pc:sldMk cId="0" sldId="266"/>
        </pc:sldMkLst>
        <pc:picChg chg="add mod">
          <ac:chgData name="Jesus lorenzo Gomez resendez" userId="1bb1a9d774e3d557" providerId="LiveId" clId="{338FD667-E598-4282-B0B8-2EDA7BAD46B4}" dt="2026-07-05T00:49:33.769" v="1138" actId="1076"/>
          <ac:picMkLst>
            <pc:docMk/>
            <pc:sldMk cId="0" sldId="266"/>
            <ac:picMk id="2" creationId="{85C8B868-5BCE-A5AC-DAF0-11645E31E95D}"/>
          </ac:picMkLst>
        </pc:picChg>
        <pc:picChg chg="add mod modCrop">
          <ac:chgData name="Jesus lorenzo Gomez resendez" userId="1bb1a9d774e3d557" providerId="LiveId" clId="{338FD667-E598-4282-B0B8-2EDA7BAD46B4}" dt="2026-07-05T00:49:32.043" v="1137" actId="1076"/>
          <ac:picMkLst>
            <pc:docMk/>
            <pc:sldMk cId="0" sldId="266"/>
            <ac:picMk id="3" creationId="{51F86CDB-586D-B280-BD71-5054BD8B381A}"/>
          </ac:picMkLst>
        </pc:picChg>
        <pc:picChg chg="del">
          <ac:chgData name="Jesus lorenzo Gomez resendez" userId="1bb1a9d774e3d557" providerId="LiveId" clId="{338FD667-E598-4282-B0B8-2EDA7BAD46B4}" dt="2026-07-05T00:15:34.711" v="1102" actId="478"/>
          <ac:picMkLst>
            <pc:docMk/>
            <pc:sldMk cId="0" sldId="266"/>
            <ac:picMk id="219" creationId="{00000000-0000-0000-0000-000000000000}"/>
          </ac:picMkLst>
        </pc:picChg>
      </pc:sldChg>
      <pc:sldChg chg="addSp modSp del">
        <pc:chgData name="Jesus lorenzo Gomez resendez" userId="1bb1a9d774e3d557" providerId="LiveId" clId="{338FD667-E598-4282-B0B8-2EDA7BAD46B4}" dt="2026-07-05T00:49:41.400" v="1139" actId="47"/>
        <pc:sldMkLst>
          <pc:docMk/>
          <pc:sldMk cId="0" sldId="267"/>
        </pc:sldMkLst>
      </pc:sldChg>
      <pc:sldChg chg="addSp modSp">
        <pc:chgData name="Jesus lorenzo Gomez resendez" userId="1bb1a9d774e3d557" providerId="LiveId" clId="{338FD667-E598-4282-B0B8-2EDA7BAD46B4}" dt="2026-07-03T21:24:27.375" v="924"/>
        <pc:sldMkLst>
          <pc:docMk/>
          <pc:sldMk cId="0" sldId="268"/>
        </pc:sldMkLst>
        <pc:picChg chg="add mod">
          <ac:chgData name="Jesus lorenzo Gomez resendez" userId="1bb1a9d774e3d557" providerId="LiveId" clId="{338FD667-E598-4282-B0B8-2EDA7BAD46B4}" dt="2026-07-03T21:24:27.375" v="924"/>
          <ac:picMkLst>
            <pc:docMk/>
            <pc:sldMk cId="0" sldId="268"/>
            <ac:picMk id="2" creationId="{EBCC247C-4E73-CDFF-9076-E7182476CDCF}"/>
          </ac:picMkLst>
        </pc:picChg>
      </pc:sldChg>
      <pc:sldChg chg="addSp delSp modSp add mod setBg">
        <pc:chgData name="Jesus lorenzo Gomez resendez" userId="1bb1a9d774e3d557" providerId="LiveId" clId="{338FD667-E598-4282-B0B8-2EDA7BAD46B4}" dt="2026-07-03T21:22:55.504" v="835"/>
        <pc:sldMkLst>
          <pc:docMk/>
          <pc:sldMk cId="1170275615" sldId="270"/>
        </pc:sldMkLst>
        <pc:spChg chg="mod">
          <ac:chgData name="Jesus lorenzo Gomez resendez" userId="1bb1a9d774e3d557" providerId="LiveId" clId="{338FD667-E598-4282-B0B8-2EDA7BAD46B4}" dt="2026-07-03T19:20:51.872" v="8" actId="1076"/>
          <ac:spMkLst>
            <pc:docMk/>
            <pc:sldMk cId="1170275615" sldId="270"/>
            <ac:spMk id="86" creationId="{39258C8D-103C-6CB7-B7B1-149D054C33C3}"/>
          </ac:spMkLst>
        </pc:spChg>
        <pc:spChg chg="mod">
          <ac:chgData name="Jesus lorenzo Gomez resendez" userId="1bb1a9d774e3d557" providerId="LiveId" clId="{338FD667-E598-4282-B0B8-2EDA7BAD46B4}" dt="2026-07-03T19:29:28.346" v="82" actId="123"/>
          <ac:spMkLst>
            <pc:docMk/>
            <pc:sldMk cId="1170275615" sldId="270"/>
            <ac:spMk id="87" creationId="{AC1EB3FF-68D0-FABC-F586-C251FBB181D9}"/>
          </ac:spMkLst>
        </pc:spChg>
        <pc:picChg chg="add mod">
          <ac:chgData name="Jesus lorenzo Gomez resendez" userId="1bb1a9d774e3d557" providerId="LiveId" clId="{338FD667-E598-4282-B0B8-2EDA7BAD46B4}" dt="2026-07-03T21:22:55.504" v="835"/>
          <ac:picMkLst>
            <pc:docMk/>
            <pc:sldMk cId="1170275615" sldId="270"/>
            <ac:picMk id="2" creationId="{0CC94EFE-A671-08BA-11B9-DC79B18432DF}"/>
          </ac:picMkLst>
        </pc:picChg>
        <pc:picChg chg="mod">
          <ac:chgData name="Jesus lorenzo Gomez resendez" userId="1bb1a9d774e3d557" providerId="LiveId" clId="{338FD667-E598-4282-B0B8-2EDA7BAD46B4}" dt="2026-07-03T19:21:24.488" v="10" actId="1076"/>
          <ac:picMkLst>
            <pc:docMk/>
            <pc:sldMk cId="1170275615" sldId="270"/>
            <ac:picMk id="84" creationId="{FFAAB7DD-C298-96D6-5288-63A2243E48F5}"/>
          </ac:picMkLst>
        </pc:picChg>
      </pc:sldChg>
      <pc:sldChg chg="addSp modSp add mod">
        <pc:chgData name="Jesus lorenzo Gomez resendez" userId="1bb1a9d774e3d557" providerId="LiveId" clId="{338FD667-E598-4282-B0B8-2EDA7BAD46B4}" dt="2026-07-03T21:22:58.710" v="836"/>
        <pc:sldMkLst>
          <pc:docMk/>
          <pc:sldMk cId="4191123129" sldId="271"/>
        </pc:sldMkLst>
        <pc:spChg chg="mod">
          <ac:chgData name="Jesus lorenzo Gomez resendez" userId="1bb1a9d774e3d557" providerId="LiveId" clId="{338FD667-E598-4282-B0B8-2EDA7BAD46B4}" dt="2026-07-03T19:59:51.209" v="782" actId="20577"/>
          <ac:spMkLst>
            <pc:docMk/>
            <pc:sldMk cId="4191123129" sldId="271"/>
            <ac:spMk id="87" creationId="{172E50BE-61B8-0F9A-D4F4-6CF7738C7B07}"/>
          </ac:spMkLst>
        </pc:spChg>
        <pc:picChg chg="add mod">
          <ac:chgData name="Jesus lorenzo Gomez resendez" userId="1bb1a9d774e3d557" providerId="LiveId" clId="{338FD667-E598-4282-B0B8-2EDA7BAD46B4}" dt="2026-07-03T21:22:58.710" v="836"/>
          <ac:picMkLst>
            <pc:docMk/>
            <pc:sldMk cId="4191123129" sldId="271"/>
            <ac:picMk id="2" creationId="{163DD530-0750-80A2-DC41-B4FE3D8B15B5}"/>
          </ac:picMkLst>
        </pc:picChg>
      </pc:sldChg>
      <pc:sldChg chg="addSp delSp modSp add mod setBg">
        <pc:chgData name="Jesus lorenzo Gomez resendez" userId="1bb1a9d774e3d557" providerId="LiveId" clId="{338FD667-E598-4282-B0B8-2EDA7BAD46B4}" dt="2026-07-05T01:25:13.954" v="1530"/>
        <pc:sldMkLst>
          <pc:docMk/>
          <pc:sldMk cId="2213311131" sldId="272"/>
        </pc:sldMkLst>
        <pc:spChg chg="add mod">
          <ac:chgData name="Jesus lorenzo Gomez resendez" userId="1bb1a9d774e3d557" providerId="LiveId" clId="{338FD667-E598-4282-B0B8-2EDA7BAD46B4}" dt="2026-07-05T01:11:31.910" v="1487" actId="403"/>
          <ac:spMkLst>
            <pc:docMk/>
            <pc:sldMk cId="2213311131" sldId="272"/>
            <ac:spMk id="3" creationId="{0D71008F-4417-40CB-4689-E23A98D9C6C4}"/>
          </ac:spMkLst>
        </pc:spChg>
        <pc:spChg chg="mod">
          <ac:chgData name="Jesus lorenzo Gomez resendez" userId="1bb1a9d774e3d557" providerId="LiveId" clId="{338FD667-E598-4282-B0B8-2EDA7BAD46B4}" dt="2026-07-03T19:31:02.748" v="136" actId="20577"/>
          <ac:spMkLst>
            <pc:docMk/>
            <pc:sldMk cId="2213311131" sldId="272"/>
            <ac:spMk id="259" creationId="{371918F4-FBD9-E82F-8345-B0B2241CB3F6}"/>
          </ac:spMkLst>
        </pc:spChg>
        <pc:picChg chg="add mod">
          <ac:chgData name="Jesus lorenzo Gomez resendez" userId="1bb1a9d774e3d557" providerId="LiveId" clId="{338FD667-E598-4282-B0B8-2EDA7BAD46B4}" dt="2026-07-05T01:11:34.644" v="1488" actId="1076"/>
          <ac:picMkLst>
            <pc:docMk/>
            <pc:sldMk cId="2213311131" sldId="272"/>
            <ac:picMk id="2" creationId="{3C4DEB95-E26F-66F1-40D6-CADBE3785B18}"/>
          </ac:picMkLst>
        </pc:picChg>
        <pc:picChg chg="add mod">
          <ac:chgData name="Jesus lorenzo Gomez resendez" userId="1bb1a9d774e3d557" providerId="LiveId" clId="{338FD667-E598-4282-B0B8-2EDA7BAD46B4}" dt="2026-07-05T01:25:13.954" v="1530"/>
          <ac:picMkLst>
            <pc:docMk/>
            <pc:sldMk cId="2213311131" sldId="272"/>
            <ac:picMk id="4" creationId="{E3C6EAF9-AF34-BDD5-CDF1-6EEDED6BB309}"/>
          </ac:picMkLst>
        </pc:picChg>
        <pc:picChg chg="mod">
          <ac:chgData name="Jesus lorenzo Gomez resendez" userId="1bb1a9d774e3d557" providerId="LiveId" clId="{338FD667-E598-4282-B0B8-2EDA7BAD46B4}" dt="2026-07-03T19:31:34.076" v="144" actId="1076"/>
          <ac:picMkLst>
            <pc:docMk/>
            <pc:sldMk cId="2213311131" sldId="272"/>
            <ac:picMk id="252" creationId="{11353E69-7C88-21CA-D4A1-9822AD989843}"/>
          </ac:picMkLst>
        </pc:picChg>
      </pc:sldChg>
      <pc:sldChg chg="addSp delSp modSp add mod">
        <pc:chgData name="Jesus lorenzo Gomez resendez" userId="1bb1a9d774e3d557" providerId="LiveId" clId="{338FD667-E598-4282-B0B8-2EDA7BAD46B4}" dt="2026-07-03T21:24:33.139" v="925"/>
        <pc:sldMkLst>
          <pc:docMk/>
          <pc:sldMk cId="1073330738" sldId="273"/>
        </pc:sldMkLst>
        <pc:spChg chg="add mod">
          <ac:chgData name="Jesus lorenzo Gomez resendez" userId="1bb1a9d774e3d557" providerId="LiveId" clId="{338FD667-E598-4282-B0B8-2EDA7BAD46B4}" dt="2026-07-03T19:32:47.221" v="169" actId="1076"/>
          <ac:spMkLst>
            <pc:docMk/>
            <pc:sldMk cId="1073330738" sldId="273"/>
            <ac:spMk id="4" creationId="{F985E9C7-DFC7-3B5B-B1C6-CFD1024CB58C}"/>
          </ac:spMkLst>
        </pc:spChg>
        <pc:picChg chg="add mod">
          <ac:chgData name="Jesus lorenzo Gomez resendez" userId="1bb1a9d774e3d557" providerId="LiveId" clId="{338FD667-E598-4282-B0B8-2EDA7BAD46B4}" dt="2026-07-03T21:24:33.139" v="925"/>
          <ac:picMkLst>
            <pc:docMk/>
            <pc:sldMk cId="1073330738" sldId="273"/>
            <ac:picMk id="2" creationId="{4405AE2A-CBCD-A443-BEA6-E0761D00CA01}"/>
          </ac:picMkLst>
        </pc:picChg>
      </pc:sldChg>
      <pc:sldChg chg="addSp modSp add mod">
        <pc:chgData name="Jesus lorenzo Gomez resendez" userId="1bb1a9d774e3d557" providerId="LiveId" clId="{338FD667-E598-4282-B0B8-2EDA7BAD46B4}" dt="2026-07-03T21:24:39.779" v="927" actId="1076"/>
        <pc:sldMkLst>
          <pc:docMk/>
          <pc:sldMk cId="652946365" sldId="274"/>
        </pc:sldMkLst>
        <pc:spChg chg="add mod">
          <ac:chgData name="Jesus lorenzo Gomez resendez" userId="1bb1a9d774e3d557" providerId="LiveId" clId="{338FD667-E598-4282-B0B8-2EDA7BAD46B4}" dt="2026-07-03T21:24:39.779" v="927" actId="1076"/>
          <ac:spMkLst>
            <pc:docMk/>
            <pc:sldMk cId="652946365" sldId="274"/>
            <ac:spMk id="2" creationId="{894E77FF-1506-4D89-4484-B6D4C47D9F9C}"/>
          </ac:spMkLst>
        </pc:spChg>
        <pc:spChg chg="mod">
          <ac:chgData name="Jesus lorenzo Gomez resendez" userId="1bb1a9d774e3d557" providerId="LiveId" clId="{338FD667-E598-4282-B0B8-2EDA7BAD46B4}" dt="2026-07-03T19:33:22.363" v="178" actId="1076"/>
          <ac:spMkLst>
            <pc:docMk/>
            <pc:sldMk cId="652946365" sldId="274"/>
            <ac:spMk id="4" creationId="{ABCC901B-F47C-DD07-4472-F7B52031115C}"/>
          </ac:spMkLst>
        </pc:spChg>
        <pc:picChg chg="add mod">
          <ac:chgData name="Jesus lorenzo Gomez resendez" userId="1bb1a9d774e3d557" providerId="LiveId" clId="{338FD667-E598-4282-B0B8-2EDA7BAD46B4}" dt="2026-07-03T21:24:35.727" v="926"/>
          <ac:picMkLst>
            <pc:docMk/>
            <pc:sldMk cId="652946365" sldId="274"/>
            <ac:picMk id="3" creationId="{08603CA4-8D49-13A3-7AA3-A210097753BB}"/>
          </ac:picMkLst>
        </pc:picChg>
      </pc:sldChg>
      <pc:sldChg chg="addSp modSp add mod">
        <pc:chgData name="Jesus lorenzo Gomez resendez" userId="1bb1a9d774e3d557" providerId="LiveId" clId="{338FD667-E598-4282-B0B8-2EDA7BAD46B4}" dt="2026-07-05T01:25:35.182" v="1559" actId="404"/>
        <pc:sldMkLst>
          <pc:docMk/>
          <pc:sldMk cId="2026088387" sldId="275"/>
        </pc:sldMkLst>
        <pc:spChg chg="mod">
          <ac:chgData name="Jesus lorenzo Gomez resendez" userId="1bb1a9d774e3d557" providerId="LiveId" clId="{338FD667-E598-4282-B0B8-2EDA7BAD46B4}" dt="2026-07-05T01:25:35.182" v="1559" actId="404"/>
          <ac:spMkLst>
            <pc:docMk/>
            <pc:sldMk cId="2026088387" sldId="275"/>
            <ac:spMk id="2" creationId="{C70F77B9-EBB7-AF2D-095D-FB084336760D}"/>
          </ac:spMkLst>
        </pc:spChg>
        <pc:spChg chg="mod">
          <ac:chgData name="Jesus lorenzo Gomez resendez" userId="1bb1a9d774e3d557" providerId="LiveId" clId="{338FD667-E598-4282-B0B8-2EDA7BAD46B4}" dt="2026-07-03T19:35:02.141" v="222" actId="20577"/>
          <ac:spMkLst>
            <pc:docMk/>
            <pc:sldMk cId="2026088387" sldId="275"/>
            <ac:spMk id="4" creationId="{996FA0A6-9D3F-E84F-0A83-E62C86CDB589}"/>
          </ac:spMkLst>
        </pc:spChg>
        <pc:picChg chg="add mod">
          <ac:chgData name="Jesus lorenzo Gomez resendez" userId="1bb1a9d774e3d557" providerId="LiveId" clId="{338FD667-E598-4282-B0B8-2EDA7BAD46B4}" dt="2026-07-03T21:24:41.793" v="928"/>
          <ac:picMkLst>
            <pc:docMk/>
            <pc:sldMk cId="2026088387" sldId="275"/>
            <ac:picMk id="3" creationId="{D7C1301B-231C-5FCA-3A7D-2373E77BFF55}"/>
          </ac:picMkLst>
        </pc:picChg>
      </pc:sldChg>
      <pc:sldChg chg="addSp delSp modSp add del mod">
        <pc:chgData name="Jesus lorenzo Gomez resendez" userId="1bb1a9d774e3d557" providerId="LiveId" clId="{338FD667-E598-4282-B0B8-2EDA7BAD46B4}" dt="2026-07-05T01:25:20.692" v="1531" actId="47"/>
        <pc:sldMkLst>
          <pc:docMk/>
          <pc:sldMk cId="1315981596" sldId="276"/>
        </pc:sldMkLst>
        <pc:spChg chg="mod">
          <ac:chgData name="Jesus lorenzo Gomez resendez" userId="1bb1a9d774e3d557" providerId="LiveId" clId="{338FD667-E598-4282-B0B8-2EDA7BAD46B4}" dt="2026-07-03T21:24:47.906" v="930" actId="1076"/>
          <ac:spMkLst>
            <pc:docMk/>
            <pc:sldMk cId="1315981596" sldId="276"/>
            <ac:spMk id="4" creationId="{02BF6B00-99AB-7D9C-974D-C835EFB43314}"/>
          </ac:spMkLst>
        </pc:spChg>
        <pc:picChg chg="add mod">
          <ac:chgData name="Jesus lorenzo Gomez resendez" userId="1bb1a9d774e3d557" providerId="LiveId" clId="{338FD667-E598-4282-B0B8-2EDA7BAD46B4}" dt="2026-07-03T21:24:51.767" v="931" actId="1076"/>
          <ac:picMkLst>
            <pc:docMk/>
            <pc:sldMk cId="1315981596" sldId="276"/>
            <ac:picMk id="2" creationId="{3247D31C-BAD6-5B36-9476-D2B3B793E6B8}"/>
          </ac:picMkLst>
        </pc:picChg>
      </pc:sldChg>
      <pc:sldChg chg="addSp delSp modSp add mod setBg">
        <pc:chgData name="Jesus lorenzo Gomez resendez" userId="1bb1a9d774e3d557" providerId="LiveId" clId="{338FD667-E598-4282-B0B8-2EDA7BAD46B4}" dt="2026-07-04T23:46:40.100" v="1091" actId="1076"/>
        <pc:sldMkLst>
          <pc:docMk/>
          <pc:sldMk cId="3327844679" sldId="277"/>
        </pc:sldMkLst>
        <pc:spChg chg="mod">
          <ac:chgData name="Jesus lorenzo Gomez resendez" userId="1bb1a9d774e3d557" providerId="LiveId" clId="{338FD667-E598-4282-B0B8-2EDA7BAD46B4}" dt="2026-07-04T23:46:26.184" v="1088" actId="1076"/>
          <ac:spMkLst>
            <pc:docMk/>
            <pc:sldMk cId="3327844679" sldId="277"/>
            <ac:spMk id="86" creationId="{D6E3EA55-68E2-5BFE-BE31-DDA43B03821E}"/>
          </ac:spMkLst>
        </pc:spChg>
        <pc:spChg chg="mod">
          <ac:chgData name="Jesus lorenzo Gomez resendez" userId="1bb1a9d774e3d557" providerId="LiveId" clId="{338FD667-E598-4282-B0B8-2EDA7BAD46B4}" dt="2026-07-04T23:46:31.946" v="1089" actId="1076"/>
          <ac:spMkLst>
            <pc:docMk/>
            <pc:sldMk cId="3327844679" sldId="277"/>
            <ac:spMk id="87" creationId="{0D7F2B74-A319-6675-2C4C-9DDEFAB088BB}"/>
          </ac:spMkLst>
        </pc:spChg>
        <pc:picChg chg="add mod">
          <ac:chgData name="Jesus lorenzo Gomez resendez" userId="1bb1a9d774e3d557" providerId="LiveId" clId="{338FD667-E598-4282-B0B8-2EDA7BAD46B4}" dt="2026-07-03T21:22:36.138" v="829" actId="1076"/>
          <ac:picMkLst>
            <pc:docMk/>
            <pc:sldMk cId="3327844679" sldId="277"/>
            <ac:picMk id="2" creationId="{A488D270-D8CD-5C6E-E097-E8D8276B2205}"/>
          </ac:picMkLst>
        </pc:picChg>
        <pc:picChg chg="add mod">
          <ac:chgData name="Jesus lorenzo Gomez resendez" userId="1bb1a9d774e3d557" providerId="LiveId" clId="{338FD667-E598-4282-B0B8-2EDA7BAD46B4}" dt="2026-07-04T23:46:40.100" v="1091" actId="1076"/>
          <ac:picMkLst>
            <pc:docMk/>
            <pc:sldMk cId="3327844679" sldId="277"/>
            <ac:picMk id="3" creationId="{CA573391-A3DC-3E36-203B-35666E0D56E8}"/>
          </ac:picMkLst>
        </pc:picChg>
      </pc:sldChg>
      <pc:sldChg chg="addSp delSp modSp add mod">
        <pc:chgData name="Jesus lorenzo Gomez resendez" userId="1bb1a9d774e3d557" providerId="LiveId" clId="{338FD667-E598-4282-B0B8-2EDA7BAD46B4}" dt="2026-07-04T23:45:57.899" v="1079" actId="478"/>
        <pc:sldMkLst>
          <pc:docMk/>
          <pc:sldMk cId="4097418609" sldId="278"/>
        </pc:sldMkLst>
        <pc:spChg chg="add del">
          <ac:chgData name="Jesus lorenzo Gomez resendez" userId="1bb1a9d774e3d557" providerId="LiveId" clId="{338FD667-E598-4282-B0B8-2EDA7BAD46B4}" dt="2026-07-04T23:45:46.804" v="1073" actId="22"/>
          <ac:spMkLst>
            <pc:docMk/>
            <pc:sldMk cId="4097418609" sldId="278"/>
            <ac:spMk id="4" creationId="{93428D92-C6C5-E4B6-61CC-24C509C29B0A}"/>
          </ac:spMkLst>
        </pc:spChg>
        <pc:spChg chg="mod">
          <ac:chgData name="Jesus lorenzo Gomez resendez" userId="1bb1a9d774e3d557" providerId="LiveId" clId="{338FD667-E598-4282-B0B8-2EDA7BAD46B4}" dt="2026-07-04T23:45:54.933" v="1077" actId="1076"/>
          <ac:spMkLst>
            <pc:docMk/>
            <pc:sldMk cId="4097418609" sldId="278"/>
            <ac:spMk id="86" creationId="{3E62166A-B894-3634-A2C0-EA7F7BB8C52D}"/>
          </ac:spMkLst>
        </pc:spChg>
        <pc:spChg chg="mod">
          <ac:chgData name="Jesus lorenzo Gomez resendez" userId="1bb1a9d774e3d557" providerId="LiveId" clId="{338FD667-E598-4282-B0B8-2EDA7BAD46B4}" dt="2026-07-03T19:52:19.723" v="351" actId="20577"/>
          <ac:spMkLst>
            <pc:docMk/>
            <pc:sldMk cId="4097418609" sldId="278"/>
            <ac:spMk id="87" creationId="{4127DB73-1922-FB9A-2F31-30586E7C1C4B}"/>
          </ac:spMkLst>
        </pc:spChg>
        <pc:picChg chg="add mod">
          <ac:chgData name="Jesus lorenzo Gomez resendez" userId="1bb1a9d774e3d557" providerId="LiveId" clId="{338FD667-E598-4282-B0B8-2EDA7BAD46B4}" dt="2026-07-03T21:22:38.342" v="830"/>
          <ac:picMkLst>
            <pc:docMk/>
            <pc:sldMk cId="4097418609" sldId="278"/>
            <ac:picMk id="2" creationId="{5788C0AF-9DA4-CEC5-715D-60A3C94D4EE5}"/>
          </ac:picMkLst>
        </pc:picChg>
        <pc:picChg chg="add del mod">
          <ac:chgData name="Jesus lorenzo Gomez resendez" userId="1bb1a9d774e3d557" providerId="LiveId" clId="{338FD667-E598-4282-B0B8-2EDA7BAD46B4}" dt="2026-07-04T23:45:57.899" v="1079" actId="478"/>
          <ac:picMkLst>
            <pc:docMk/>
            <pc:sldMk cId="4097418609" sldId="278"/>
            <ac:picMk id="6" creationId="{B786CE3F-70B7-8E1C-2AAE-C41DACB9D315}"/>
          </ac:picMkLst>
        </pc:picChg>
      </pc:sldChg>
      <pc:sldChg chg="addSp delSp modSp add mod">
        <pc:chgData name="Jesus lorenzo Gomez resendez" userId="1bb1a9d774e3d557" providerId="LiveId" clId="{338FD667-E598-4282-B0B8-2EDA7BAD46B4}" dt="2026-07-03T21:22:45.719" v="832" actId="1076"/>
        <pc:sldMkLst>
          <pc:docMk/>
          <pc:sldMk cId="601446646" sldId="279"/>
        </pc:sldMkLst>
        <pc:spChg chg="mod">
          <ac:chgData name="Jesus lorenzo Gomez resendez" userId="1bb1a9d774e3d557" providerId="LiveId" clId="{338FD667-E598-4282-B0B8-2EDA7BAD46B4}" dt="2026-07-03T21:22:45.719" v="832" actId="1076"/>
          <ac:spMkLst>
            <pc:docMk/>
            <pc:sldMk cId="601446646" sldId="279"/>
            <ac:spMk id="87" creationId="{A5505E9E-601A-B171-F791-9D5BDC2739B8}"/>
          </ac:spMkLst>
        </pc:spChg>
        <pc:picChg chg="add mod">
          <ac:chgData name="Jesus lorenzo Gomez resendez" userId="1bb1a9d774e3d557" providerId="LiveId" clId="{338FD667-E598-4282-B0B8-2EDA7BAD46B4}" dt="2026-07-03T21:22:41.275" v="831"/>
          <ac:picMkLst>
            <pc:docMk/>
            <pc:sldMk cId="601446646" sldId="279"/>
            <ac:picMk id="2" creationId="{63191DA4-10AC-2D3B-83A4-20A1E205633C}"/>
          </ac:picMkLst>
        </pc:picChg>
      </pc:sldChg>
      <pc:sldChg chg="addSp modSp add mod">
        <pc:chgData name="Jesus lorenzo Gomez resendez" userId="1bb1a9d774e3d557" providerId="LiveId" clId="{338FD667-E598-4282-B0B8-2EDA7BAD46B4}" dt="2026-07-03T21:22:51.550" v="834" actId="1076"/>
        <pc:sldMkLst>
          <pc:docMk/>
          <pc:sldMk cId="1398229921" sldId="280"/>
        </pc:sldMkLst>
        <pc:spChg chg="mod">
          <ac:chgData name="Jesus lorenzo Gomez resendez" userId="1bb1a9d774e3d557" providerId="LiveId" clId="{338FD667-E598-4282-B0B8-2EDA7BAD46B4}" dt="2026-07-03T19:57:24.084" v="704" actId="2710"/>
          <ac:spMkLst>
            <pc:docMk/>
            <pc:sldMk cId="1398229921" sldId="280"/>
            <ac:spMk id="87" creationId="{A6687805-D20C-324C-5A83-7B23CD88B51B}"/>
          </ac:spMkLst>
        </pc:spChg>
        <pc:picChg chg="add mod">
          <ac:chgData name="Jesus lorenzo Gomez resendez" userId="1bb1a9d774e3d557" providerId="LiveId" clId="{338FD667-E598-4282-B0B8-2EDA7BAD46B4}" dt="2026-07-03T21:22:51.550" v="834" actId="1076"/>
          <ac:picMkLst>
            <pc:docMk/>
            <pc:sldMk cId="1398229921" sldId="280"/>
            <ac:picMk id="2" creationId="{F211847D-0902-7358-D523-CAB952F67919}"/>
          </ac:picMkLst>
        </pc:picChg>
      </pc:sldChg>
      <pc:sldChg chg="addSp delSp modSp new mod">
        <pc:chgData name="Jesus lorenzo Gomez resendez" userId="1bb1a9d774e3d557" providerId="LiveId" clId="{338FD667-E598-4282-B0B8-2EDA7BAD46B4}" dt="2026-07-03T21:11:02.625" v="789" actId="14100"/>
        <pc:sldMkLst>
          <pc:docMk/>
          <pc:sldMk cId="1442077715" sldId="281"/>
        </pc:sldMkLst>
        <pc:picChg chg="add mod">
          <ac:chgData name="Jesus lorenzo Gomez resendez" userId="1bb1a9d774e3d557" providerId="LiveId" clId="{338FD667-E598-4282-B0B8-2EDA7BAD46B4}" dt="2026-07-03T21:11:02.625" v="789" actId="14100"/>
          <ac:picMkLst>
            <pc:docMk/>
            <pc:sldMk cId="1442077715" sldId="281"/>
            <ac:picMk id="5" creationId="{6DF97C97-EAC6-C670-B38E-C42C3038BB3E}"/>
          </ac:picMkLst>
        </pc:picChg>
      </pc:sldChg>
      <pc:sldChg chg="addSp delSp modSp add mod setBg">
        <pc:chgData name="Jesus lorenzo Gomez resendez" userId="1bb1a9d774e3d557" providerId="LiveId" clId="{338FD667-E598-4282-B0B8-2EDA7BAD46B4}" dt="2026-07-03T21:17:41.637" v="806" actId="1076"/>
        <pc:sldMkLst>
          <pc:docMk/>
          <pc:sldMk cId="166826078" sldId="282"/>
        </pc:sldMkLst>
        <pc:picChg chg="add mod">
          <ac:chgData name="Jesus lorenzo Gomez resendez" userId="1bb1a9d774e3d557" providerId="LiveId" clId="{338FD667-E598-4282-B0B8-2EDA7BAD46B4}" dt="2026-07-03T21:17:41.637" v="806" actId="1076"/>
          <ac:picMkLst>
            <pc:docMk/>
            <pc:sldMk cId="166826078" sldId="282"/>
            <ac:picMk id="3" creationId="{57514812-8D05-657B-645C-EADF6CB568B0}"/>
          </ac:picMkLst>
        </pc:picChg>
        <pc:picChg chg="add mod">
          <ac:chgData name="Jesus lorenzo Gomez resendez" userId="1bb1a9d774e3d557" providerId="LiveId" clId="{338FD667-E598-4282-B0B8-2EDA7BAD46B4}" dt="2026-07-03T21:17:37.012" v="804" actId="14100"/>
          <ac:picMkLst>
            <pc:docMk/>
            <pc:sldMk cId="166826078" sldId="282"/>
            <ac:picMk id="5" creationId="{E6281F68-22B7-1FD2-B409-62445B5CC41A}"/>
          </ac:picMkLst>
        </pc:picChg>
      </pc:sldChg>
      <pc:sldChg chg="addSp delSp modSp add mod">
        <pc:chgData name="Jesus lorenzo Gomez resendez" userId="1bb1a9d774e3d557" providerId="LiveId" clId="{338FD667-E598-4282-B0B8-2EDA7BAD46B4}" dt="2026-07-03T21:19:35.808" v="817" actId="1076"/>
        <pc:sldMkLst>
          <pc:docMk/>
          <pc:sldMk cId="1400163911" sldId="283"/>
        </pc:sldMkLst>
        <pc:picChg chg="add mod">
          <ac:chgData name="Jesus lorenzo Gomez resendez" userId="1bb1a9d774e3d557" providerId="LiveId" clId="{338FD667-E598-4282-B0B8-2EDA7BAD46B4}" dt="2026-07-03T21:18:21.015" v="812" actId="1076"/>
          <ac:picMkLst>
            <pc:docMk/>
            <pc:sldMk cId="1400163911" sldId="283"/>
            <ac:picMk id="4" creationId="{89C00B90-1B6D-8498-8834-B0B58A1E982E}"/>
          </ac:picMkLst>
        </pc:picChg>
        <pc:picChg chg="add mod">
          <ac:chgData name="Jesus lorenzo Gomez resendez" userId="1bb1a9d774e3d557" providerId="LiveId" clId="{338FD667-E598-4282-B0B8-2EDA7BAD46B4}" dt="2026-07-03T21:19:35.808" v="817" actId="1076"/>
          <ac:picMkLst>
            <pc:docMk/>
            <pc:sldMk cId="1400163911" sldId="283"/>
            <ac:picMk id="7" creationId="{1A94C10C-C8C3-E630-683B-8D59AB6234A1}"/>
          </ac:picMkLst>
        </pc:picChg>
      </pc:sldChg>
      <pc:sldChg chg="addSp delSp modSp new del mod">
        <pc:chgData name="Jesus lorenzo Gomez resendez" userId="1bb1a9d774e3d557" providerId="LiveId" clId="{338FD667-E598-4282-B0B8-2EDA7BAD46B4}" dt="2026-07-05T00:47:27.712" v="1127" actId="47"/>
        <pc:sldMkLst>
          <pc:docMk/>
          <pc:sldMk cId="1159522785" sldId="284"/>
        </pc:sldMkLst>
        <pc:spChg chg="del">
          <ac:chgData name="Jesus lorenzo Gomez resendez" userId="1bb1a9d774e3d557" providerId="LiveId" clId="{338FD667-E598-4282-B0B8-2EDA7BAD46B4}" dt="2026-07-05T00:42:48.084" v="1104" actId="478"/>
          <ac:spMkLst>
            <pc:docMk/>
            <pc:sldMk cId="1159522785" sldId="284"/>
            <ac:spMk id="2" creationId="{4E7E8815-A12A-16C5-DCBD-8F70589C3F14}"/>
          </ac:spMkLst>
        </pc:spChg>
        <pc:spChg chg="del">
          <ac:chgData name="Jesus lorenzo Gomez resendez" userId="1bb1a9d774e3d557" providerId="LiveId" clId="{338FD667-E598-4282-B0B8-2EDA7BAD46B4}" dt="2026-07-05T00:42:50.107" v="1105" actId="478"/>
          <ac:spMkLst>
            <pc:docMk/>
            <pc:sldMk cId="1159522785" sldId="284"/>
            <ac:spMk id="3" creationId="{6F69255F-E7C6-2106-2843-37937DCB51CF}"/>
          </ac:spMkLst>
        </pc:spChg>
        <pc:spChg chg="add mod">
          <ac:chgData name="Jesus lorenzo Gomez resendez" userId="1bb1a9d774e3d557" providerId="LiveId" clId="{338FD667-E598-4282-B0B8-2EDA7BAD46B4}" dt="2026-07-05T00:43:34.940" v="1119" actId="1076"/>
          <ac:spMkLst>
            <pc:docMk/>
            <pc:sldMk cId="1159522785" sldId="284"/>
            <ac:spMk id="5" creationId="{F0874BA8-C461-F445-ABF0-4A70C8304FFD}"/>
          </ac:spMkLst>
        </pc:spChg>
        <pc:spChg chg="add del">
          <ac:chgData name="Jesus lorenzo Gomez resendez" userId="1bb1a9d774e3d557" providerId="LiveId" clId="{338FD667-E598-4282-B0B8-2EDA7BAD46B4}" dt="2026-07-05T00:43:15.495" v="1112" actId="22"/>
          <ac:spMkLst>
            <pc:docMk/>
            <pc:sldMk cId="1159522785" sldId="284"/>
            <ac:spMk id="7" creationId="{259AD7A6-2E0E-B0B5-A003-103180CE7E33}"/>
          </ac:spMkLst>
        </pc:spChg>
        <pc:picChg chg="add mod modCrop">
          <ac:chgData name="Jesus lorenzo Gomez resendez" userId="1bb1a9d774e3d557" providerId="LiveId" clId="{338FD667-E598-4282-B0B8-2EDA7BAD46B4}" dt="2026-07-05T00:43:28.619" v="1116" actId="1076"/>
          <ac:picMkLst>
            <pc:docMk/>
            <pc:sldMk cId="1159522785" sldId="284"/>
            <ac:picMk id="9" creationId="{B85CE04E-AEC4-BE12-BE3B-9CCE0600C5B8}"/>
          </ac:picMkLst>
        </pc:picChg>
      </pc:sldChg>
      <pc:sldChg chg="addSp modSp add mod setBg">
        <pc:chgData name="Jesus lorenzo Gomez resendez" userId="1bb1a9d774e3d557" providerId="LiveId" clId="{338FD667-E598-4282-B0B8-2EDA7BAD46B4}" dt="2026-07-05T01:07:03.948" v="1445" actId="1037"/>
        <pc:sldMkLst>
          <pc:docMk/>
          <pc:sldMk cId="3008706581" sldId="284"/>
        </pc:sldMkLst>
        <pc:spChg chg="add mod">
          <ac:chgData name="Jesus lorenzo Gomez resendez" userId="1bb1a9d774e3d557" providerId="LiveId" clId="{338FD667-E598-4282-B0B8-2EDA7BAD46B4}" dt="2026-07-05T01:01:20.421" v="1202"/>
          <ac:spMkLst>
            <pc:docMk/>
            <pc:sldMk cId="3008706581" sldId="284"/>
            <ac:spMk id="3" creationId="{4136D4C2-A2EB-C1A4-C027-C4B4AFE45DEA}"/>
          </ac:spMkLst>
        </pc:spChg>
        <pc:spChg chg="add mod">
          <ac:chgData name="Jesus lorenzo Gomez resendez" userId="1bb1a9d774e3d557" providerId="LiveId" clId="{338FD667-E598-4282-B0B8-2EDA7BAD46B4}" dt="2026-07-05T01:01:20.421" v="1202"/>
          <ac:spMkLst>
            <pc:docMk/>
            <pc:sldMk cId="3008706581" sldId="284"/>
            <ac:spMk id="4" creationId="{AF834E27-3101-A3F4-293C-A5DB5AA117B3}"/>
          </ac:spMkLst>
        </pc:spChg>
        <pc:spChg chg="add mod">
          <ac:chgData name="Jesus lorenzo Gomez resendez" userId="1bb1a9d774e3d557" providerId="LiveId" clId="{338FD667-E598-4282-B0B8-2EDA7BAD46B4}" dt="2026-07-05T01:01:20.421" v="1202"/>
          <ac:spMkLst>
            <pc:docMk/>
            <pc:sldMk cId="3008706581" sldId="284"/>
            <ac:spMk id="5" creationId="{6B1D13C3-F6D4-CF26-AC0A-A92BDC083C25}"/>
          </ac:spMkLst>
        </pc:spChg>
        <pc:spChg chg="add mod">
          <ac:chgData name="Jesus lorenzo Gomez resendez" userId="1bb1a9d774e3d557" providerId="LiveId" clId="{338FD667-E598-4282-B0B8-2EDA7BAD46B4}" dt="2026-07-05T01:06:57.282" v="1435" actId="1038"/>
          <ac:spMkLst>
            <pc:docMk/>
            <pc:sldMk cId="3008706581" sldId="284"/>
            <ac:spMk id="6" creationId="{185650B9-D44B-B41A-BCC1-A531EE7287B0}"/>
          </ac:spMkLst>
        </pc:spChg>
        <pc:spChg chg="add mod">
          <ac:chgData name="Jesus lorenzo Gomez resendez" userId="1bb1a9d774e3d557" providerId="LiveId" clId="{338FD667-E598-4282-B0B8-2EDA7BAD46B4}" dt="2026-07-05T01:06:57.282" v="1435" actId="1038"/>
          <ac:spMkLst>
            <pc:docMk/>
            <pc:sldMk cId="3008706581" sldId="284"/>
            <ac:spMk id="7" creationId="{BBCD1B51-4C6F-7369-CEBE-4C770BE284F8}"/>
          </ac:spMkLst>
        </pc:spChg>
        <pc:spChg chg="add mod">
          <ac:chgData name="Jesus lorenzo Gomez resendez" userId="1bb1a9d774e3d557" providerId="LiveId" clId="{338FD667-E598-4282-B0B8-2EDA7BAD46B4}" dt="2026-07-05T01:07:03.948" v="1445" actId="1037"/>
          <ac:spMkLst>
            <pc:docMk/>
            <pc:sldMk cId="3008706581" sldId="284"/>
            <ac:spMk id="8" creationId="{824F4E9C-CB12-73C2-07E6-4BCF2FAA8154}"/>
          </ac:spMkLst>
        </pc:spChg>
        <pc:spChg chg="add mod">
          <ac:chgData name="Jesus lorenzo Gomez resendez" userId="1bb1a9d774e3d557" providerId="LiveId" clId="{338FD667-E598-4282-B0B8-2EDA7BAD46B4}" dt="2026-07-05T01:06:48.781" v="1406" actId="1076"/>
          <ac:spMkLst>
            <pc:docMk/>
            <pc:sldMk cId="3008706581" sldId="284"/>
            <ac:spMk id="9" creationId="{D1FC1DA8-E8E7-0835-AE9A-0E29B249838B}"/>
          </ac:spMkLst>
        </pc:spChg>
        <pc:spChg chg="mod">
          <ac:chgData name="Jesus lorenzo Gomez resendez" userId="1bb1a9d774e3d557" providerId="LiveId" clId="{338FD667-E598-4282-B0B8-2EDA7BAD46B4}" dt="2026-07-05T01:06:57.282" v="1435" actId="1038"/>
          <ac:spMkLst>
            <pc:docMk/>
            <pc:sldMk cId="3008706581" sldId="284"/>
            <ac:spMk id="172" creationId="{851BCAC7-B97D-21C7-365A-86D6CEA997A6}"/>
          </ac:spMkLst>
        </pc:spChg>
        <pc:spChg chg="mod">
          <ac:chgData name="Jesus lorenzo Gomez resendez" userId="1bb1a9d774e3d557" providerId="LiveId" clId="{338FD667-E598-4282-B0B8-2EDA7BAD46B4}" dt="2026-07-05T01:06:57.282" v="1435" actId="1038"/>
          <ac:spMkLst>
            <pc:docMk/>
            <pc:sldMk cId="3008706581" sldId="284"/>
            <ac:spMk id="173" creationId="{45A6C634-F1E5-6479-B7FC-7E1C997AB55F}"/>
          </ac:spMkLst>
        </pc:spChg>
        <pc:spChg chg="mod">
          <ac:chgData name="Jesus lorenzo Gomez resendez" userId="1bb1a9d774e3d557" providerId="LiveId" clId="{338FD667-E598-4282-B0B8-2EDA7BAD46B4}" dt="2026-07-05T01:06:57.282" v="1435" actId="1038"/>
          <ac:spMkLst>
            <pc:docMk/>
            <pc:sldMk cId="3008706581" sldId="284"/>
            <ac:spMk id="174" creationId="{8539480D-B6B3-B679-3D2A-175210463C60}"/>
          </ac:spMkLst>
        </pc:spChg>
        <pc:picChg chg="mod">
          <ac:chgData name="Jesus lorenzo Gomez resendez" userId="1bb1a9d774e3d557" providerId="LiveId" clId="{338FD667-E598-4282-B0B8-2EDA7BAD46B4}" dt="2026-07-05T01:00:19.913" v="1141" actId="1076"/>
          <ac:picMkLst>
            <pc:docMk/>
            <pc:sldMk cId="3008706581" sldId="284"/>
            <ac:picMk id="2" creationId="{D5F91079-8A56-8AED-813A-DDD22BEA64ED}"/>
          </ac:picMkLst>
        </pc:picChg>
        <pc:picChg chg="mod">
          <ac:chgData name="Jesus lorenzo Gomez resendez" userId="1bb1a9d774e3d557" providerId="LiveId" clId="{338FD667-E598-4282-B0B8-2EDA7BAD46B4}" dt="2026-07-05T01:00:27.406" v="1144" actId="1076"/>
          <ac:picMkLst>
            <pc:docMk/>
            <pc:sldMk cId="3008706581" sldId="284"/>
            <ac:picMk id="171" creationId="{E639E35C-1C25-1948-FBDE-5F044A9F13BA}"/>
          </ac:picMkLst>
        </pc:picChg>
      </pc:sldChg>
      <pc:sldChg chg="add del setBg">
        <pc:chgData name="Jesus lorenzo Gomez resendez" userId="1bb1a9d774e3d557" providerId="LiveId" clId="{338FD667-E598-4282-B0B8-2EDA7BAD46B4}" dt="2026-07-05T01:00:35.514" v="1148"/>
        <pc:sldMkLst>
          <pc:docMk/>
          <pc:sldMk cId="1473540567" sldId="285"/>
        </pc:sldMkLst>
      </pc:sldChg>
      <pc:sldChg chg="addSp delSp modSp add mod">
        <pc:chgData name="Jesus lorenzo Gomez resendez" userId="1bb1a9d774e3d557" providerId="LiveId" clId="{338FD667-E598-4282-B0B8-2EDA7BAD46B4}" dt="2026-07-05T01:05:41.569" v="1333" actId="403"/>
        <pc:sldMkLst>
          <pc:docMk/>
          <pc:sldMk cId="3381887944" sldId="285"/>
        </pc:sldMkLst>
        <pc:spChg chg="add mod">
          <ac:chgData name="Jesus lorenzo Gomez resendez" userId="1bb1a9d774e3d557" providerId="LiveId" clId="{338FD667-E598-4282-B0B8-2EDA7BAD46B4}" dt="2026-07-05T01:05:26.454" v="1326" actId="1076"/>
          <ac:spMkLst>
            <pc:docMk/>
            <pc:sldMk cId="3381887944" sldId="285"/>
            <ac:spMk id="3" creationId="{DE004ED8-7DA0-5F97-3F93-BBD8127C993C}"/>
          </ac:spMkLst>
        </pc:spChg>
        <pc:spChg chg="add mod">
          <ac:chgData name="Jesus lorenzo Gomez resendez" userId="1bb1a9d774e3d557" providerId="LiveId" clId="{338FD667-E598-4282-B0B8-2EDA7BAD46B4}" dt="2026-07-05T01:05:41.569" v="1333" actId="403"/>
          <ac:spMkLst>
            <pc:docMk/>
            <pc:sldMk cId="3381887944" sldId="285"/>
            <ac:spMk id="5" creationId="{891CEB18-551F-8E6C-C97B-8164341ECE19}"/>
          </ac:spMkLst>
        </pc:spChg>
        <pc:spChg chg="del">
          <ac:chgData name="Jesus lorenzo Gomez resendez" userId="1bb1a9d774e3d557" providerId="LiveId" clId="{338FD667-E598-4282-B0B8-2EDA7BAD46B4}" dt="2026-07-05T01:03:10.649" v="1245" actId="478"/>
          <ac:spMkLst>
            <pc:docMk/>
            <pc:sldMk cId="3381887944" sldId="285"/>
            <ac:spMk id="6" creationId="{789310C8-32DD-812A-B9B1-C73827E9FF40}"/>
          </ac:spMkLst>
        </pc:spChg>
        <pc:spChg chg="del">
          <ac:chgData name="Jesus lorenzo Gomez resendez" userId="1bb1a9d774e3d557" providerId="LiveId" clId="{338FD667-E598-4282-B0B8-2EDA7BAD46B4}" dt="2026-07-05T01:03:13.098" v="1246" actId="478"/>
          <ac:spMkLst>
            <pc:docMk/>
            <pc:sldMk cId="3381887944" sldId="285"/>
            <ac:spMk id="7" creationId="{66DA77E8-8905-4908-A46B-258ED5E2AA5F}"/>
          </ac:spMkLst>
        </pc:spChg>
        <pc:spChg chg="del">
          <ac:chgData name="Jesus lorenzo Gomez resendez" userId="1bb1a9d774e3d557" providerId="LiveId" clId="{338FD667-E598-4282-B0B8-2EDA7BAD46B4}" dt="2026-07-05T01:03:15.134" v="1247" actId="478"/>
          <ac:spMkLst>
            <pc:docMk/>
            <pc:sldMk cId="3381887944" sldId="285"/>
            <ac:spMk id="8" creationId="{90DA42B9-9822-94F2-8AA8-4BCE286CF90E}"/>
          </ac:spMkLst>
        </pc:spChg>
        <pc:spChg chg="add mod">
          <ac:chgData name="Jesus lorenzo Gomez resendez" userId="1bb1a9d774e3d557" providerId="LiveId" clId="{338FD667-E598-4282-B0B8-2EDA7BAD46B4}" dt="2026-07-05T01:05:29.211" v="1327" actId="1076"/>
          <ac:spMkLst>
            <pc:docMk/>
            <pc:sldMk cId="3381887944" sldId="285"/>
            <ac:spMk id="9" creationId="{0F57EB0D-6046-7EAB-A339-95A9FC767FBC}"/>
          </ac:spMkLst>
        </pc:spChg>
        <pc:spChg chg="add mod">
          <ac:chgData name="Jesus lorenzo Gomez resendez" userId="1bb1a9d774e3d557" providerId="LiveId" clId="{338FD667-E598-4282-B0B8-2EDA7BAD46B4}" dt="2026-07-05T01:05:24.276" v="1325" actId="1076"/>
          <ac:spMkLst>
            <pc:docMk/>
            <pc:sldMk cId="3381887944" sldId="285"/>
            <ac:spMk id="10" creationId="{3AF5DD0B-875A-22C2-8178-0A571194AB1D}"/>
          </ac:spMkLst>
        </pc:spChg>
        <pc:spChg chg="del">
          <ac:chgData name="Jesus lorenzo Gomez resendez" userId="1bb1a9d774e3d557" providerId="LiveId" clId="{338FD667-E598-4282-B0B8-2EDA7BAD46B4}" dt="2026-07-05T01:03:07.466" v="1242" actId="478"/>
          <ac:spMkLst>
            <pc:docMk/>
            <pc:sldMk cId="3381887944" sldId="285"/>
            <ac:spMk id="172" creationId="{1E01640E-BAE6-5C54-244C-4F1B9FBF0197}"/>
          </ac:spMkLst>
        </pc:spChg>
        <pc:spChg chg="mod">
          <ac:chgData name="Jesus lorenzo Gomez resendez" userId="1bb1a9d774e3d557" providerId="LiveId" clId="{338FD667-E598-4282-B0B8-2EDA7BAD46B4}" dt="2026-07-05T01:04:00.194" v="1282" actId="1076"/>
          <ac:spMkLst>
            <pc:docMk/>
            <pc:sldMk cId="3381887944" sldId="285"/>
            <ac:spMk id="173" creationId="{2E449085-7E0E-05CC-4495-3A1270CF3723}"/>
          </ac:spMkLst>
        </pc:spChg>
        <pc:spChg chg="mod">
          <ac:chgData name="Jesus lorenzo Gomez resendez" userId="1bb1a9d774e3d557" providerId="LiveId" clId="{338FD667-E598-4282-B0B8-2EDA7BAD46B4}" dt="2026-07-05T01:04:58.038" v="1305" actId="1076"/>
          <ac:spMkLst>
            <pc:docMk/>
            <pc:sldMk cId="3381887944" sldId="285"/>
            <ac:spMk id="174" creationId="{1B3467F9-4BC8-F6F4-191C-A626CBB45B55}"/>
          </ac:spMkLst>
        </pc:spChg>
        <pc:picChg chg="add del">
          <ac:chgData name="Jesus lorenzo Gomez resendez" userId="1bb1a9d774e3d557" providerId="LiveId" clId="{338FD667-E598-4282-B0B8-2EDA7BAD46B4}" dt="2026-07-05T01:03:09.696" v="1244" actId="478"/>
          <ac:picMkLst>
            <pc:docMk/>
            <pc:sldMk cId="3381887944" sldId="285"/>
            <ac:picMk id="170" creationId="{2503ABA1-3BF9-2DDD-C462-491222C09B01}"/>
          </ac:picMkLst>
        </pc:picChg>
      </pc:sldChg>
      <pc:sldChg chg="modSp add del mod">
        <pc:chgData name="Jesus lorenzo Gomez resendez" userId="1bb1a9d774e3d557" providerId="LiveId" clId="{338FD667-E598-4282-B0B8-2EDA7BAD46B4}" dt="2026-07-05T00:47:25.911" v="1125" actId="47"/>
        <pc:sldMkLst>
          <pc:docMk/>
          <pc:sldMk cId="4017505147" sldId="285"/>
        </pc:sldMkLst>
        <pc:spChg chg="mod">
          <ac:chgData name="Jesus lorenzo Gomez resendez" userId="1bb1a9d774e3d557" providerId="LiveId" clId="{338FD667-E598-4282-B0B8-2EDA7BAD46B4}" dt="2026-07-05T00:46:12.428" v="1123" actId="14100"/>
          <ac:spMkLst>
            <pc:docMk/>
            <pc:sldMk cId="4017505147" sldId="285"/>
            <ac:spMk id="5" creationId="{E2BEA786-9099-E48F-4AEE-83B95F790A97}"/>
          </ac:spMkLst>
        </pc:spChg>
        <pc:picChg chg="mod">
          <ac:chgData name="Jesus lorenzo Gomez resendez" userId="1bb1a9d774e3d557" providerId="LiveId" clId="{338FD667-E598-4282-B0B8-2EDA7BAD46B4}" dt="2026-07-05T00:46:42.881" v="1124" actId="1076"/>
          <ac:picMkLst>
            <pc:docMk/>
            <pc:sldMk cId="4017505147" sldId="285"/>
            <ac:picMk id="9" creationId="{06A94466-9963-78D9-5BA4-D7040A4AEE3D}"/>
          </ac:picMkLst>
        </pc:picChg>
      </pc:sldChg>
      <pc:sldChg chg="addSp delSp modSp add mod">
        <pc:chgData name="Jesus lorenzo Gomez resendez" userId="1bb1a9d774e3d557" providerId="LiveId" clId="{338FD667-E598-4282-B0B8-2EDA7BAD46B4}" dt="2026-07-05T01:08:42.135" v="1479" actId="1035"/>
        <pc:sldMkLst>
          <pc:docMk/>
          <pc:sldMk cId="3266081537" sldId="286"/>
        </pc:sldMkLst>
        <pc:spChg chg="del">
          <ac:chgData name="Jesus lorenzo Gomez resendez" userId="1bb1a9d774e3d557" providerId="LiveId" clId="{338FD667-E598-4282-B0B8-2EDA7BAD46B4}" dt="2026-07-05T01:08:04.807" v="1449" actId="478"/>
          <ac:spMkLst>
            <pc:docMk/>
            <pc:sldMk cId="3266081537" sldId="286"/>
            <ac:spMk id="3" creationId="{9196C20D-72F9-86D2-91BF-230CF322A3F7}"/>
          </ac:spMkLst>
        </pc:spChg>
        <pc:spChg chg="del">
          <ac:chgData name="Jesus lorenzo Gomez resendez" userId="1bb1a9d774e3d557" providerId="LiveId" clId="{338FD667-E598-4282-B0B8-2EDA7BAD46B4}" dt="2026-07-05T01:08:04.807" v="1449" actId="478"/>
          <ac:spMkLst>
            <pc:docMk/>
            <pc:sldMk cId="3266081537" sldId="286"/>
            <ac:spMk id="5" creationId="{7549884F-0687-B594-8CBB-824D804C6DDD}"/>
          </ac:spMkLst>
        </pc:spChg>
        <pc:spChg chg="add mod">
          <ac:chgData name="Jesus lorenzo Gomez resendez" userId="1bb1a9d774e3d557" providerId="LiveId" clId="{338FD667-E598-4282-B0B8-2EDA7BAD46B4}" dt="2026-07-05T01:08:42.135" v="1479" actId="1035"/>
          <ac:spMkLst>
            <pc:docMk/>
            <pc:sldMk cId="3266081537" sldId="286"/>
            <ac:spMk id="6" creationId="{E3CAF625-E224-5ED7-2928-9EBAD9D49762}"/>
          </ac:spMkLst>
        </pc:spChg>
        <pc:spChg chg="del">
          <ac:chgData name="Jesus lorenzo Gomez resendez" userId="1bb1a9d774e3d557" providerId="LiveId" clId="{338FD667-E598-4282-B0B8-2EDA7BAD46B4}" dt="2026-07-05T01:08:04.807" v="1449" actId="478"/>
          <ac:spMkLst>
            <pc:docMk/>
            <pc:sldMk cId="3266081537" sldId="286"/>
            <ac:spMk id="9" creationId="{B2FE8C38-155F-9C29-60C7-CE2ED6333A34}"/>
          </ac:spMkLst>
        </pc:spChg>
        <pc:spChg chg="mod">
          <ac:chgData name="Jesus lorenzo Gomez resendez" userId="1bb1a9d774e3d557" providerId="LiveId" clId="{338FD667-E598-4282-B0B8-2EDA7BAD46B4}" dt="2026-07-05T01:08:02.184" v="1448" actId="1076"/>
          <ac:spMkLst>
            <pc:docMk/>
            <pc:sldMk cId="3266081537" sldId="286"/>
            <ac:spMk id="10" creationId="{9D9FDED2-BB4A-B026-4CB4-21DFA2F7CB5C}"/>
          </ac:spMkLst>
        </pc:spChg>
        <pc:spChg chg="del">
          <ac:chgData name="Jesus lorenzo Gomez resendez" userId="1bb1a9d774e3d557" providerId="LiveId" clId="{338FD667-E598-4282-B0B8-2EDA7BAD46B4}" dt="2026-07-05T01:07:53.846" v="1447" actId="478"/>
          <ac:spMkLst>
            <pc:docMk/>
            <pc:sldMk cId="3266081537" sldId="286"/>
            <ac:spMk id="173" creationId="{FCEB8DE2-B8D5-50EF-A884-5427C5FAB282}"/>
          </ac:spMkLst>
        </pc:spChg>
        <pc:spChg chg="del">
          <ac:chgData name="Jesus lorenzo Gomez resendez" userId="1bb1a9d774e3d557" providerId="LiveId" clId="{338FD667-E598-4282-B0B8-2EDA7BAD46B4}" dt="2026-07-05T01:08:04.807" v="1449" actId="478"/>
          <ac:spMkLst>
            <pc:docMk/>
            <pc:sldMk cId="3266081537" sldId="286"/>
            <ac:spMk id="174" creationId="{52D21557-8845-0F04-2E67-A14AB9E16FF9}"/>
          </ac:spMkLst>
        </pc:spChg>
      </pc:sldChg>
      <pc:sldChg chg="addSp delSp modSp add mod">
        <pc:chgData name="Jesus lorenzo Gomez resendez" userId="1bb1a9d774e3d557" providerId="LiveId" clId="{338FD667-E598-4282-B0B8-2EDA7BAD46B4}" dt="2026-07-05T01:23:27.877" v="1508" actId="1076"/>
        <pc:sldMkLst>
          <pc:docMk/>
          <pc:sldMk cId="1960580264" sldId="287"/>
        </pc:sldMkLst>
        <pc:spChg chg="add mod">
          <ac:chgData name="Jesus lorenzo Gomez resendez" userId="1bb1a9d774e3d557" providerId="LiveId" clId="{338FD667-E598-4282-B0B8-2EDA7BAD46B4}" dt="2026-07-05T01:23:15.062" v="1506" actId="1076"/>
          <ac:spMkLst>
            <pc:docMk/>
            <pc:sldMk cId="1960580264" sldId="287"/>
            <ac:spMk id="3" creationId="{F43E3E02-ADD6-301B-04BB-1FE689A7381C}"/>
          </ac:spMkLst>
        </pc:spChg>
        <pc:spChg chg="add del">
          <ac:chgData name="Jesus lorenzo Gomez resendez" userId="1bb1a9d774e3d557" providerId="LiveId" clId="{338FD667-E598-4282-B0B8-2EDA7BAD46B4}" dt="2026-07-05T01:23:08.739" v="1503" actId="22"/>
          <ac:spMkLst>
            <pc:docMk/>
            <pc:sldMk cId="1960580264" sldId="287"/>
            <ac:spMk id="6" creationId="{60ECD74F-F7A6-012F-424A-D161DE20EB58}"/>
          </ac:spMkLst>
        </pc:spChg>
        <pc:picChg chg="del">
          <ac:chgData name="Jesus lorenzo Gomez resendez" userId="1bb1a9d774e3d557" providerId="LiveId" clId="{338FD667-E598-4282-B0B8-2EDA7BAD46B4}" dt="2026-07-05T01:19:20.748" v="1490" actId="478"/>
          <ac:picMkLst>
            <pc:docMk/>
            <pc:sldMk cId="1960580264" sldId="287"/>
            <ac:picMk id="4" creationId="{B6DAA14E-A30A-9442-737E-50386B226283}"/>
          </ac:picMkLst>
        </pc:picChg>
        <pc:picChg chg="del">
          <ac:chgData name="Jesus lorenzo Gomez resendez" userId="1bb1a9d774e3d557" providerId="LiveId" clId="{338FD667-E598-4282-B0B8-2EDA7BAD46B4}" dt="2026-07-05T01:19:21.673" v="1491" actId="478"/>
          <ac:picMkLst>
            <pc:docMk/>
            <pc:sldMk cId="1960580264" sldId="287"/>
            <ac:picMk id="7" creationId="{123FF6F9-18AD-F978-7FE1-AF5CCCD9C14A}"/>
          </ac:picMkLst>
        </pc:picChg>
        <pc:picChg chg="add mod modCrop">
          <ac:chgData name="Jesus lorenzo Gomez resendez" userId="1bb1a9d774e3d557" providerId="LiveId" clId="{338FD667-E598-4282-B0B8-2EDA7BAD46B4}" dt="2026-07-05T01:23:27.877" v="1508" actId="1076"/>
          <ac:picMkLst>
            <pc:docMk/>
            <pc:sldMk cId="1960580264" sldId="287"/>
            <ac:picMk id="9" creationId="{A097905D-0277-4E7C-EF6C-0486D4B4E3AA}"/>
          </ac:picMkLst>
        </pc:picChg>
      </pc:sldChg>
      <pc:sldChg chg="addSp delSp modSp add mod">
        <pc:chgData name="Jesus lorenzo Gomez resendez" userId="1bb1a9d774e3d557" providerId="LiveId" clId="{338FD667-E598-4282-B0B8-2EDA7BAD46B4}" dt="2026-07-05T01:25:11.707" v="1529"/>
        <pc:sldMkLst>
          <pc:docMk/>
          <pc:sldMk cId="1804186759" sldId="288"/>
        </pc:sldMkLst>
        <pc:spChg chg="del">
          <ac:chgData name="Jesus lorenzo Gomez resendez" userId="1bb1a9d774e3d557" providerId="LiveId" clId="{338FD667-E598-4282-B0B8-2EDA7BAD46B4}" dt="2026-07-05T01:23:57.421" v="1517" actId="478"/>
          <ac:spMkLst>
            <pc:docMk/>
            <pc:sldMk cId="1804186759" sldId="288"/>
            <ac:spMk id="3" creationId="{DA8D3E42-FAAA-BDAD-26A4-E18054C85E2E}"/>
          </ac:spMkLst>
        </pc:spChg>
        <pc:spChg chg="add mod">
          <ac:chgData name="Jesus lorenzo Gomez resendez" userId="1bb1a9d774e3d557" providerId="LiveId" clId="{338FD667-E598-4282-B0B8-2EDA7BAD46B4}" dt="2026-07-05T01:25:04.212" v="1528" actId="313"/>
          <ac:spMkLst>
            <pc:docMk/>
            <pc:sldMk cId="1804186759" sldId="288"/>
            <ac:spMk id="5" creationId="{18A3E126-6A6D-DCD2-08E2-7EAB70A606B5}"/>
          </ac:spMkLst>
        </pc:spChg>
        <pc:spChg chg="mod">
          <ac:chgData name="Jesus lorenzo Gomez resendez" userId="1bb1a9d774e3d557" providerId="LiveId" clId="{338FD667-E598-4282-B0B8-2EDA7BAD46B4}" dt="2026-07-05T01:23:52.805" v="1515" actId="20577"/>
          <ac:spMkLst>
            <pc:docMk/>
            <pc:sldMk cId="1804186759" sldId="288"/>
            <ac:spMk id="259" creationId="{3C73404E-F0EA-4CCA-5578-A54E786417A7}"/>
          </ac:spMkLst>
        </pc:spChg>
        <pc:picChg chg="del">
          <ac:chgData name="Jesus lorenzo Gomez resendez" userId="1bb1a9d774e3d557" providerId="LiveId" clId="{338FD667-E598-4282-B0B8-2EDA7BAD46B4}" dt="2026-07-05T01:23:54.178" v="1516" actId="478"/>
          <ac:picMkLst>
            <pc:docMk/>
            <pc:sldMk cId="1804186759" sldId="288"/>
            <ac:picMk id="2" creationId="{F4215697-3C8A-B8B0-DAC0-A2AA76A68AD7}"/>
          </ac:picMkLst>
        </pc:picChg>
        <pc:picChg chg="add mod">
          <ac:chgData name="Jesus lorenzo Gomez resendez" userId="1bb1a9d774e3d557" providerId="LiveId" clId="{338FD667-E598-4282-B0B8-2EDA7BAD46B4}" dt="2026-07-05T01:25:11.707" v="1529"/>
          <ac:picMkLst>
            <pc:docMk/>
            <pc:sldMk cId="1804186759" sldId="288"/>
            <ac:picMk id="6" creationId="{3A122E1B-AF73-956F-CB63-43D202AB4BC6}"/>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4" name="Google Shape;114;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6" name="Google Shape;146;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8" name="Google Shape;158;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a:extLst>
            <a:ext uri="{FF2B5EF4-FFF2-40B4-BE49-F238E27FC236}">
              <a16:creationId xmlns:a16="http://schemas.microsoft.com/office/drawing/2014/main" id="{97FF1FC6-1ADF-9A86-C96B-CBC365010BAE}"/>
            </a:ext>
          </a:extLst>
        </p:cNvPr>
        <p:cNvGrpSpPr/>
        <p:nvPr/>
      </p:nvGrpSpPr>
      <p:grpSpPr>
        <a:xfrm>
          <a:off x="0" y="0"/>
          <a:ext cx="0" cy="0"/>
          <a:chOff x="0" y="0"/>
          <a:chExt cx="0" cy="0"/>
        </a:xfrm>
      </p:grpSpPr>
      <p:sp>
        <p:nvSpPr>
          <p:cNvPr id="167" name="Google Shape;167;p8:notes">
            <a:extLst>
              <a:ext uri="{FF2B5EF4-FFF2-40B4-BE49-F238E27FC236}">
                <a16:creationId xmlns:a16="http://schemas.microsoft.com/office/drawing/2014/main" id="{C69A7C6B-A588-7D9A-056E-CE036A16A4C9}"/>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8" name="Google Shape;168;p8:notes">
            <a:extLst>
              <a:ext uri="{FF2B5EF4-FFF2-40B4-BE49-F238E27FC236}">
                <a16:creationId xmlns:a16="http://schemas.microsoft.com/office/drawing/2014/main" id="{35C8620D-19A1-B396-5F22-7709F748BBA0}"/>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08738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a:extLst>
            <a:ext uri="{FF2B5EF4-FFF2-40B4-BE49-F238E27FC236}">
              <a16:creationId xmlns:a16="http://schemas.microsoft.com/office/drawing/2014/main" id="{589D5F22-6CA9-41B3-2FCC-0839EAC3255C}"/>
            </a:ext>
          </a:extLst>
        </p:cNvPr>
        <p:cNvGrpSpPr/>
        <p:nvPr/>
      </p:nvGrpSpPr>
      <p:grpSpPr>
        <a:xfrm>
          <a:off x="0" y="0"/>
          <a:ext cx="0" cy="0"/>
          <a:chOff x="0" y="0"/>
          <a:chExt cx="0" cy="0"/>
        </a:xfrm>
      </p:grpSpPr>
      <p:sp>
        <p:nvSpPr>
          <p:cNvPr id="167" name="Google Shape;167;p8:notes">
            <a:extLst>
              <a:ext uri="{FF2B5EF4-FFF2-40B4-BE49-F238E27FC236}">
                <a16:creationId xmlns:a16="http://schemas.microsoft.com/office/drawing/2014/main" id="{A9D21CE2-FB07-6404-1A18-F0763651E7E9}"/>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8" name="Google Shape;168;p8:notes">
            <a:extLst>
              <a:ext uri="{FF2B5EF4-FFF2-40B4-BE49-F238E27FC236}">
                <a16:creationId xmlns:a16="http://schemas.microsoft.com/office/drawing/2014/main" id="{0C21A528-DA78-EAD8-8DFF-2AD7B1B6ADBB}"/>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007275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a:extLst>
            <a:ext uri="{FF2B5EF4-FFF2-40B4-BE49-F238E27FC236}">
              <a16:creationId xmlns:a16="http://schemas.microsoft.com/office/drawing/2014/main" id="{76ED984E-4AE4-9A5B-B653-8A3CD8E45DEC}"/>
            </a:ext>
          </a:extLst>
        </p:cNvPr>
        <p:cNvGrpSpPr/>
        <p:nvPr/>
      </p:nvGrpSpPr>
      <p:grpSpPr>
        <a:xfrm>
          <a:off x="0" y="0"/>
          <a:ext cx="0" cy="0"/>
          <a:chOff x="0" y="0"/>
          <a:chExt cx="0" cy="0"/>
        </a:xfrm>
      </p:grpSpPr>
      <p:sp>
        <p:nvSpPr>
          <p:cNvPr id="167" name="Google Shape;167;p8:notes">
            <a:extLst>
              <a:ext uri="{FF2B5EF4-FFF2-40B4-BE49-F238E27FC236}">
                <a16:creationId xmlns:a16="http://schemas.microsoft.com/office/drawing/2014/main" id="{86578CF7-A2F3-097C-5FD3-B7F2F6BF5226}"/>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8" name="Google Shape;168;p8:notes">
            <a:extLst>
              <a:ext uri="{FF2B5EF4-FFF2-40B4-BE49-F238E27FC236}">
                <a16:creationId xmlns:a16="http://schemas.microsoft.com/office/drawing/2014/main" id="{CE7B3B83-BB8E-1E10-2242-0646D510BB70}"/>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635987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8" name="Google Shape;168;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7" name="Google Shape;177;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2" name="Google Shape;202;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4" name="Google Shape;214;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a:extLst>
            <a:ext uri="{FF2B5EF4-FFF2-40B4-BE49-F238E27FC236}">
              <a16:creationId xmlns:a16="http://schemas.microsoft.com/office/drawing/2014/main" id="{A0A5EB02-E19B-25D3-76FC-DF7885D74398}"/>
            </a:ext>
          </a:extLst>
        </p:cNvPr>
        <p:cNvGrpSpPr/>
        <p:nvPr/>
      </p:nvGrpSpPr>
      <p:grpSpPr>
        <a:xfrm>
          <a:off x="0" y="0"/>
          <a:ext cx="0" cy="0"/>
          <a:chOff x="0" y="0"/>
          <a:chExt cx="0" cy="0"/>
        </a:xfrm>
      </p:grpSpPr>
      <p:sp>
        <p:nvSpPr>
          <p:cNvPr id="81" name="Google Shape;81;p1:notes">
            <a:extLst>
              <a:ext uri="{FF2B5EF4-FFF2-40B4-BE49-F238E27FC236}">
                <a16:creationId xmlns:a16="http://schemas.microsoft.com/office/drawing/2014/main" id="{3D36DDF0-193B-BA24-38BA-3B6BBBE794D1}"/>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a:extLst>
              <a:ext uri="{FF2B5EF4-FFF2-40B4-BE49-F238E27FC236}">
                <a16:creationId xmlns:a16="http://schemas.microsoft.com/office/drawing/2014/main" id="{7CB0F543-8CB4-DF99-B3AB-035B62ADFF99}"/>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2724738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9" name="Google Shape;249;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a:extLst>
            <a:ext uri="{FF2B5EF4-FFF2-40B4-BE49-F238E27FC236}">
              <a16:creationId xmlns:a16="http://schemas.microsoft.com/office/drawing/2014/main" id="{17C6F27C-6EA2-6F46-6B53-7011B34F690C}"/>
            </a:ext>
          </a:extLst>
        </p:cNvPr>
        <p:cNvGrpSpPr/>
        <p:nvPr/>
      </p:nvGrpSpPr>
      <p:grpSpPr>
        <a:xfrm>
          <a:off x="0" y="0"/>
          <a:ext cx="0" cy="0"/>
          <a:chOff x="0" y="0"/>
          <a:chExt cx="0" cy="0"/>
        </a:xfrm>
      </p:grpSpPr>
      <p:sp>
        <p:nvSpPr>
          <p:cNvPr id="248" name="Google Shape;248;p13:notes">
            <a:extLst>
              <a:ext uri="{FF2B5EF4-FFF2-40B4-BE49-F238E27FC236}">
                <a16:creationId xmlns:a16="http://schemas.microsoft.com/office/drawing/2014/main" id="{C94428B4-D433-1080-4185-16400B137EE1}"/>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9" name="Google Shape;249;p13:notes">
            <a:extLst>
              <a:ext uri="{FF2B5EF4-FFF2-40B4-BE49-F238E27FC236}">
                <a16:creationId xmlns:a16="http://schemas.microsoft.com/office/drawing/2014/main" id="{C7740E01-E10B-529E-8F64-2AE400B8AFFD}"/>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024295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a:extLst>
            <a:ext uri="{FF2B5EF4-FFF2-40B4-BE49-F238E27FC236}">
              <a16:creationId xmlns:a16="http://schemas.microsoft.com/office/drawing/2014/main" id="{CCEAF088-A676-4066-81B1-E333D39F0BBF}"/>
            </a:ext>
          </a:extLst>
        </p:cNvPr>
        <p:cNvGrpSpPr/>
        <p:nvPr/>
      </p:nvGrpSpPr>
      <p:grpSpPr>
        <a:xfrm>
          <a:off x="0" y="0"/>
          <a:ext cx="0" cy="0"/>
          <a:chOff x="0" y="0"/>
          <a:chExt cx="0" cy="0"/>
        </a:xfrm>
      </p:grpSpPr>
      <p:sp>
        <p:nvSpPr>
          <p:cNvPr id="248" name="Google Shape;248;p13:notes">
            <a:extLst>
              <a:ext uri="{FF2B5EF4-FFF2-40B4-BE49-F238E27FC236}">
                <a16:creationId xmlns:a16="http://schemas.microsoft.com/office/drawing/2014/main" id="{176BE46F-C6B1-8781-CF67-461842CBCE84}"/>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9" name="Google Shape;249;p13:notes">
            <a:extLst>
              <a:ext uri="{FF2B5EF4-FFF2-40B4-BE49-F238E27FC236}">
                <a16:creationId xmlns:a16="http://schemas.microsoft.com/office/drawing/2014/main" id="{036B06B4-2F71-9CB9-FBC4-C27C5FC277B3}"/>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7043979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a:extLst>
            <a:ext uri="{FF2B5EF4-FFF2-40B4-BE49-F238E27FC236}">
              <a16:creationId xmlns:a16="http://schemas.microsoft.com/office/drawing/2014/main" id="{6D370AEE-E12B-3CC2-09C6-8830527F095A}"/>
            </a:ext>
          </a:extLst>
        </p:cNvPr>
        <p:cNvGrpSpPr/>
        <p:nvPr/>
      </p:nvGrpSpPr>
      <p:grpSpPr>
        <a:xfrm>
          <a:off x="0" y="0"/>
          <a:ext cx="0" cy="0"/>
          <a:chOff x="0" y="0"/>
          <a:chExt cx="0" cy="0"/>
        </a:xfrm>
      </p:grpSpPr>
      <p:sp>
        <p:nvSpPr>
          <p:cNvPr id="248" name="Google Shape;248;p13:notes">
            <a:extLst>
              <a:ext uri="{FF2B5EF4-FFF2-40B4-BE49-F238E27FC236}">
                <a16:creationId xmlns:a16="http://schemas.microsoft.com/office/drawing/2014/main" id="{391FF717-47E8-3EAF-5512-29221DA02EAE}"/>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9" name="Google Shape;249;p13:notes">
            <a:extLst>
              <a:ext uri="{FF2B5EF4-FFF2-40B4-BE49-F238E27FC236}">
                <a16:creationId xmlns:a16="http://schemas.microsoft.com/office/drawing/2014/main" id="{12F1EA5D-6D45-66F6-7ABF-B04E9C1F6912}"/>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9679874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a:extLst>
            <a:ext uri="{FF2B5EF4-FFF2-40B4-BE49-F238E27FC236}">
              <a16:creationId xmlns:a16="http://schemas.microsoft.com/office/drawing/2014/main" id="{2C7944B3-C911-35E6-9B9E-1D28635A3254}"/>
            </a:ext>
          </a:extLst>
        </p:cNvPr>
        <p:cNvGrpSpPr/>
        <p:nvPr/>
      </p:nvGrpSpPr>
      <p:grpSpPr>
        <a:xfrm>
          <a:off x="0" y="0"/>
          <a:ext cx="0" cy="0"/>
          <a:chOff x="0" y="0"/>
          <a:chExt cx="0" cy="0"/>
        </a:xfrm>
      </p:grpSpPr>
      <p:sp>
        <p:nvSpPr>
          <p:cNvPr id="248" name="Google Shape;248;p13:notes">
            <a:extLst>
              <a:ext uri="{FF2B5EF4-FFF2-40B4-BE49-F238E27FC236}">
                <a16:creationId xmlns:a16="http://schemas.microsoft.com/office/drawing/2014/main" id="{FFE993AD-9A3F-4AA0-76F0-0249A4FB7F5F}"/>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9" name="Google Shape;249;p13:notes">
            <a:extLst>
              <a:ext uri="{FF2B5EF4-FFF2-40B4-BE49-F238E27FC236}">
                <a16:creationId xmlns:a16="http://schemas.microsoft.com/office/drawing/2014/main" id="{0B854553-2524-BF24-28A5-E5AFC3D162A0}"/>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711626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a:extLst>
            <a:ext uri="{FF2B5EF4-FFF2-40B4-BE49-F238E27FC236}">
              <a16:creationId xmlns:a16="http://schemas.microsoft.com/office/drawing/2014/main" id="{42C1DAE1-CC81-01FC-B146-099FE726CC57}"/>
            </a:ext>
          </a:extLst>
        </p:cNvPr>
        <p:cNvGrpSpPr/>
        <p:nvPr/>
      </p:nvGrpSpPr>
      <p:grpSpPr>
        <a:xfrm>
          <a:off x="0" y="0"/>
          <a:ext cx="0" cy="0"/>
          <a:chOff x="0" y="0"/>
          <a:chExt cx="0" cy="0"/>
        </a:xfrm>
      </p:grpSpPr>
      <p:sp>
        <p:nvSpPr>
          <p:cNvPr id="248" name="Google Shape;248;p13:notes">
            <a:extLst>
              <a:ext uri="{FF2B5EF4-FFF2-40B4-BE49-F238E27FC236}">
                <a16:creationId xmlns:a16="http://schemas.microsoft.com/office/drawing/2014/main" id="{E4393F90-9F28-17E3-06BA-EB50E93E50EF}"/>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9" name="Google Shape;249;p13:notes">
            <a:extLst>
              <a:ext uri="{FF2B5EF4-FFF2-40B4-BE49-F238E27FC236}">
                <a16:creationId xmlns:a16="http://schemas.microsoft.com/office/drawing/2014/main" id="{A7B622A4-95E0-7810-99D8-20EF013D26AD}"/>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4148593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a:extLst>
            <a:ext uri="{FF2B5EF4-FFF2-40B4-BE49-F238E27FC236}">
              <a16:creationId xmlns:a16="http://schemas.microsoft.com/office/drawing/2014/main" id="{5F746FB5-131C-86BF-7316-3C1263951663}"/>
            </a:ext>
          </a:extLst>
        </p:cNvPr>
        <p:cNvGrpSpPr/>
        <p:nvPr/>
      </p:nvGrpSpPr>
      <p:grpSpPr>
        <a:xfrm>
          <a:off x="0" y="0"/>
          <a:ext cx="0" cy="0"/>
          <a:chOff x="0" y="0"/>
          <a:chExt cx="0" cy="0"/>
        </a:xfrm>
      </p:grpSpPr>
      <p:sp>
        <p:nvSpPr>
          <p:cNvPr id="248" name="Google Shape;248;p13:notes">
            <a:extLst>
              <a:ext uri="{FF2B5EF4-FFF2-40B4-BE49-F238E27FC236}">
                <a16:creationId xmlns:a16="http://schemas.microsoft.com/office/drawing/2014/main" id="{AEBEAEA0-BFAE-2125-A26E-8BCEA7F456D5}"/>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9" name="Google Shape;249;p13:notes">
            <a:extLst>
              <a:ext uri="{FF2B5EF4-FFF2-40B4-BE49-F238E27FC236}">
                <a16:creationId xmlns:a16="http://schemas.microsoft.com/office/drawing/2014/main" id="{7B8D5C7C-0662-1538-41E4-7E3FCCC6C481}"/>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4948346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a:extLst>
            <a:ext uri="{FF2B5EF4-FFF2-40B4-BE49-F238E27FC236}">
              <a16:creationId xmlns:a16="http://schemas.microsoft.com/office/drawing/2014/main" id="{CA50E034-82FA-0B18-C16A-CB4F0916BCC5}"/>
            </a:ext>
          </a:extLst>
        </p:cNvPr>
        <p:cNvGrpSpPr/>
        <p:nvPr/>
      </p:nvGrpSpPr>
      <p:grpSpPr>
        <a:xfrm>
          <a:off x="0" y="0"/>
          <a:ext cx="0" cy="0"/>
          <a:chOff x="0" y="0"/>
          <a:chExt cx="0" cy="0"/>
        </a:xfrm>
      </p:grpSpPr>
      <p:sp>
        <p:nvSpPr>
          <p:cNvPr id="248" name="Google Shape;248;p13:notes">
            <a:extLst>
              <a:ext uri="{FF2B5EF4-FFF2-40B4-BE49-F238E27FC236}">
                <a16:creationId xmlns:a16="http://schemas.microsoft.com/office/drawing/2014/main" id="{400AA8B9-04CB-2085-8642-5A0829747B4A}"/>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9" name="Google Shape;249;p13:notes">
            <a:extLst>
              <a:ext uri="{FF2B5EF4-FFF2-40B4-BE49-F238E27FC236}">
                <a16:creationId xmlns:a16="http://schemas.microsoft.com/office/drawing/2014/main" id="{88F1DD7D-5A3E-C960-79DC-CFDD5BB8D2AB}"/>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2227772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a:extLst>
            <a:ext uri="{FF2B5EF4-FFF2-40B4-BE49-F238E27FC236}">
              <a16:creationId xmlns:a16="http://schemas.microsoft.com/office/drawing/2014/main" id="{C555AE9C-E81A-04CA-14C5-BA66E2E4236B}"/>
            </a:ext>
          </a:extLst>
        </p:cNvPr>
        <p:cNvGrpSpPr/>
        <p:nvPr/>
      </p:nvGrpSpPr>
      <p:grpSpPr>
        <a:xfrm>
          <a:off x="0" y="0"/>
          <a:ext cx="0" cy="0"/>
          <a:chOff x="0" y="0"/>
          <a:chExt cx="0" cy="0"/>
        </a:xfrm>
      </p:grpSpPr>
      <p:sp>
        <p:nvSpPr>
          <p:cNvPr id="248" name="Google Shape;248;p13:notes">
            <a:extLst>
              <a:ext uri="{FF2B5EF4-FFF2-40B4-BE49-F238E27FC236}">
                <a16:creationId xmlns:a16="http://schemas.microsoft.com/office/drawing/2014/main" id="{B24B7860-6030-A8F4-834E-3899C04EB100}"/>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9" name="Google Shape;249;p13:notes">
            <a:extLst>
              <a:ext uri="{FF2B5EF4-FFF2-40B4-BE49-F238E27FC236}">
                <a16:creationId xmlns:a16="http://schemas.microsoft.com/office/drawing/2014/main" id="{D8E4D9C3-6B00-391E-66DB-0444A99A0C9C}"/>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899853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a:extLst>
            <a:ext uri="{FF2B5EF4-FFF2-40B4-BE49-F238E27FC236}">
              <a16:creationId xmlns:a16="http://schemas.microsoft.com/office/drawing/2014/main" id="{A48371F9-436E-9DEE-6063-BEF4303DE2D9}"/>
            </a:ext>
          </a:extLst>
        </p:cNvPr>
        <p:cNvGrpSpPr/>
        <p:nvPr/>
      </p:nvGrpSpPr>
      <p:grpSpPr>
        <a:xfrm>
          <a:off x="0" y="0"/>
          <a:ext cx="0" cy="0"/>
          <a:chOff x="0" y="0"/>
          <a:chExt cx="0" cy="0"/>
        </a:xfrm>
      </p:grpSpPr>
      <p:sp>
        <p:nvSpPr>
          <p:cNvPr id="81" name="Google Shape;81;p1:notes">
            <a:extLst>
              <a:ext uri="{FF2B5EF4-FFF2-40B4-BE49-F238E27FC236}">
                <a16:creationId xmlns:a16="http://schemas.microsoft.com/office/drawing/2014/main" id="{FBC4BC4D-2652-2534-11A8-6618AC174711}"/>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a:extLst>
              <a:ext uri="{FF2B5EF4-FFF2-40B4-BE49-F238E27FC236}">
                <a16:creationId xmlns:a16="http://schemas.microsoft.com/office/drawing/2014/main" id="{3A90C44A-3933-760E-A337-5B9DE7458D1B}"/>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829517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a:extLst>
            <a:ext uri="{FF2B5EF4-FFF2-40B4-BE49-F238E27FC236}">
              <a16:creationId xmlns:a16="http://schemas.microsoft.com/office/drawing/2014/main" id="{675424E9-8033-286C-57C9-8E0A9A855624}"/>
            </a:ext>
          </a:extLst>
        </p:cNvPr>
        <p:cNvGrpSpPr/>
        <p:nvPr/>
      </p:nvGrpSpPr>
      <p:grpSpPr>
        <a:xfrm>
          <a:off x="0" y="0"/>
          <a:ext cx="0" cy="0"/>
          <a:chOff x="0" y="0"/>
          <a:chExt cx="0" cy="0"/>
        </a:xfrm>
      </p:grpSpPr>
      <p:sp>
        <p:nvSpPr>
          <p:cNvPr id="81" name="Google Shape;81;p1:notes">
            <a:extLst>
              <a:ext uri="{FF2B5EF4-FFF2-40B4-BE49-F238E27FC236}">
                <a16:creationId xmlns:a16="http://schemas.microsoft.com/office/drawing/2014/main" id="{7691870A-150C-F90C-AA23-95B400320EDE}"/>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a:extLst>
              <a:ext uri="{FF2B5EF4-FFF2-40B4-BE49-F238E27FC236}">
                <a16:creationId xmlns:a16="http://schemas.microsoft.com/office/drawing/2014/main" id="{5005DAB6-D61A-BBBB-B43E-6EAEEF650AF1}"/>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735379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a:extLst>
            <a:ext uri="{FF2B5EF4-FFF2-40B4-BE49-F238E27FC236}">
              <a16:creationId xmlns:a16="http://schemas.microsoft.com/office/drawing/2014/main" id="{32B35C42-CB40-A988-E94C-F156998D92CE}"/>
            </a:ext>
          </a:extLst>
        </p:cNvPr>
        <p:cNvGrpSpPr/>
        <p:nvPr/>
      </p:nvGrpSpPr>
      <p:grpSpPr>
        <a:xfrm>
          <a:off x="0" y="0"/>
          <a:ext cx="0" cy="0"/>
          <a:chOff x="0" y="0"/>
          <a:chExt cx="0" cy="0"/>
        </a:xfrm>
      </p:grpSpPr>
      <p:sp>
        <p:nvSpPr>
          <p:cNvPr id="81" name="Google Shape;81;p1:notes">
            <a:extLst>
              <a:ext uri="{FF2B5EF4-FFF2-40B4-BE49-F238E27FC236}">
                <a16:creationId xmlns:a16="http://schemas.microsoft.com/office/drawing/2014/main" id="{BA1ACE30-39F2-CD2B-6A0C-43D1ACA473BD}"/>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a:extLst>
              <a:ext uri="{FF2B5EF4-FFF2-40B4-BE49-F238E27FC236}">
                <a16:creationId xmlns:a16="http://schemas.microsoft.com/office/drawing/2014/main" id="{0ABF0830-B68B-067A-78E5-EBB7F307EBAD}"/>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949726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a:extLst>
            <a:ext uri="{FF2B5EF4-FFF2-40B4-BE49-F238E27FC236}">
              <a16:creationId xmlns:a16="http://schemas.microsoft.com/office/drawing/2014/main" id="{5722CB8B-F953-FF29-452C-B0B13CB1F10A}"/>
            </a:ext>
          </a:extLst>
        </p:cNvPr>
        <p:cNvGrpSpPr/>
        <p:nvPr/>
      </p:nvGrpSpPr>
      <p:grpSpPr>
        <a:xfrm>
          <a:off x="0" y="0"/>
          <a:ext cx="0" cy="0"/>
          <a:chOff x="0" y="0"/>
          <a:chExt cx="0" cy="0"/>
        </a:xfrm>
      </p:grpSpPr>
      <p:sp>
        <p:nvSpPr>
          <p:cNvPr id="81" name="Google Shape;81;p1:notes">
            <a:extLst>
              <a:ext uri="{FF2B5EF4-FFF2-40B4-BE49-F238E27FC236}">
                <a16:creationId xmlns:a16="http://schemas.microsoft.com/office/drawing/2014/main" id="{9EC7E276-1ECB-8ECC-BFDF-260A7FADE0E4}"/>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a:extLst>
              <a:ext uri="{FF2B5EF4-FFF2-40B4-BE49-F238E27FC236}">
                <a16:creationId xmlns:a16="http://schemas.microsoft.com/office/drawing/2014/main" id="{2759A35A-9B31-F2A3-5328-0CDF2AE1E96F}"/>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309228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a:extLst>
            <a:ext uri="{FF2B5EF4-FFF2-40B4-BE49-F238E27FC236}">
              <a16:creationId xmlns:a16="http://schemas.microsoft.com/office/drawing/2014/main" id="{72A19A8D-2A3F-86D6-E816-345E3F1E8897}"/>
            </a:ext>
          </a:extLst>
        </p:cNvPr>
        <p:cNvGrpSpPr/>
        <p:nvPr/>
      </p:nvGrpSpPr>
      <p:grpSpPr>
        <a:xfrm>
          <a:off x="0" y="0"/>
          <a:ext cx="0" cy="0"/>
          <a:chOff x="0" y="0"/>
          <a:chExt cx="0" cy="0"/>
        </a:xfrm>
      </p:grpSpPr>
      <p:sp>
        <p:nvSpPr>
          <p:cNvPr id="81" name="Google Shape;81;p1:notes">
            <a:extLst>
              <a:ext uri="{FF2B5EF4-FFF2-40B4-BE49-F238E27FC236}">
                <a16:creationId xmlns:a16="http://schemas.microsoft.com/office/drawing/2014/main" id="{D4B68BF7-C830-1A42-CF46-0DBD63A02542}"/>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a:extLst>
              <a:ext uri="{FF2B5EF4-FFF2-40B4-BE49-F238E27FC236}">
                <a16:creationId xmlns:a16="http://schemas.microsoft.com/office/drawing/2014/main" id="{46E6476D-A650-2047-64EA-694E0E108410}"/>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807745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1" name="Google Shape;91;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0" name="Google Shape;100;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
        <p:cNvGrpSpPr/>
        <p:nvPr/>
      </p:nvGrpSpPr>
      <p:grpSpPr>
        <a:xfrm>
          <a:off x="0" y="0"/>
          <a:ext cx="0" cy="0"/>
          <a:chOff x="0" y="0"/>
          <a:chExt cx="0" cy="0"/>
        </a:xfrm>
      </p:grpSpPr>
      <p:sp>
        <p:nvSpPr>
          <p:cNvPr id="12" name="Google Shape;12;p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 name="Google Shape;13;p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 name="Google Shape;14;p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1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11"/>
          <p:cNvSpPr txBox="1">
            <a:spLocks noGrp="1"/>
          </p:cNvSpPr>
          <p:nvPr>
            <p:ph type="body" idx="1"/>
          </p:nvPr>
        </p:nvSpPr>
        <p:spPr>
          <a:xfrm rot="5400000">
            <a:off x="2309019" y="-251618"/>
            <a:ext cx="4525963"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1" name="Google Shape;71;p1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1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1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12"/>
          <p:cNvSpPr txBox="1">
            <a:spLocks noGrp="1"/>
          </p:cNvSpPr>
          <p:nvPr>
            <p:ph type="title"/>
          </p:nvPr>
        </p:nvSpPr>
        <p:spPr>
          <a:xfrm rot="5400000">
            <a:off x="4732338" y="2171701"/>
            <a:ext cx="5851525"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12"/>
          <p:cNvSpPr txBox="1">
            <a:spLocks noGrp="1"/>
          </p:cNvSpPr>
          <p:nvPr>
            <p:ph type="body" idx="1"/>
          </p:nvPr>
        </p:nvSpPr>
        <p:spPr>
          <a:xfrm rot="5400000">
            <a:off x="541338" y="190500"/>
            <a:ext cx="5851525"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7" name="Google Shape;77;p1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1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1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3"/>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3"/>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18" name="Google Shape;18;p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4"/>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4" name="Google Shape;24;p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5"/>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5"/>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30" name="Google Shape;30;p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6"/>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6" name="Google Shape;36;p6"/>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7" name="Google Shape;37;p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7"/>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3" name="Google Shape;43;p7"/>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4" name="Google Shape;44;p7"/>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5" name="Google Shape;45;p7"/>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6" name="Google Shape;46;p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9"/>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9"/>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57" name="Google Shape;57;p9"/>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58" name="Google Shape;58;p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10"/>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10"/>
          <p:cNvSpPr>
            <a:spLocks noGrp="1"/>
          </p:cNvSpPr>
          <p:nvPr>
            <p:ph type="pic" idx="2"/>
          </p:nvPr>
        </p:nvSpPr>
        <p:spPr>
          <a:xfrm>
            <a:off x="1792288" y="612775"/>
            <a:ext cx="5486400" cy="4114800"/>
          </a:xfrm>
          <a:prstGeom prst="rect">
            <a:avLst/>
          </a:prstGeom>
          <a:noFill/>
          <a:ln>
            <a:noFill/>
          </a:ln>
        </p:spPr>
      </p:sp>
      <p:sp>
        <p:nvSpPr>
          <p:cNvPr id="64" name="Google Shape;64;p10"/>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5" name="Google Shape;65;p1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1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1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 name="Google Shape;8;p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‹Nº›</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png"/><Relationship Id="rId3" Type="http://schemas.openxmlformats.org/officeDocument/2006/relationships/image" Target="../media/image1.png"/><Relationship Id="rId7" Type="http://schemas.openxmlformats.org/officeDocument/2006/relationships/image" Target="../media/image12.png"/><Relationship Id="rId12"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 Id="rId1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20.png"/><Relationship Id="rId5" Type="http://schemas.openxmlformats.org/officeDocument/2006/relationships/image" Target="../media/image4.png"/><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22.png"/><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23.pn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24.pn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25.jpe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png"/><Relationship Id="rId7" Type="http://schemas.openxmlformats.org/officeDocument/2006/relationships/image" Target="../media/image29.png"/><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6.png"/></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26.png"/></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26.png"/></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1.xml"/><Relationship Id="rId5" Type="http://schemas.openxmlformats.org/officeDocument/2006/relationships/image" Target="../media/image34.png"/><Relationship Id="rId4" Type="http://schemas.openxmlformats.org/officeDocument/2006/relationships/image" Target="../media/image26.png"/></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5.jpeg"/><Relationship Id="rId4" Type="http://schemas.openxmlformats.org/officeDocument/2006/relationships/image" Target="../media/image26.png"/></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26.png"/></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26.png"/></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8.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26.png"/></Relationships>
</file>

<file path=ppt/slides/_rels/slide2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AF8F5"/>
        </a:solidFill>
        <a:effectLst/>
      </p:bgPr>
    </p:bg>
    <p:spTree>
      <p:nvGrpSpPr>
        <p:cNvPr id="1" name="Shape 83"/>
        <p:cNvGrpSpPr/>
        <p:nvPr/>
      </p:nvGrpSpPr>
      <p:grpSpPr>
        <a:xfrm>
          <a:off x="0" y="0"/>
          <a:ext cx="0" cy="0"/>
          <a:chOff x="0" y="0"/>
          <a:chExt cx="0" cy="0"/>
        </a:xfrm>
      </p:grpSpPr>
      <p:pic>
        <p:nvPicPr>
          <p:cNvPr id="84" name="Google Shape;84;p13" descr="image.png"/>
          <p:cNvPicPr preferRelativeResize="0"/>
          <p:nvPr/>
        </p:nvPicPr>
        <p:blipFill rotWithShape="1">
          <a:blip r:embed="rId3">
            <a:alphaModFix/>
          </a:blip>
          <a:srcRect/>
          <a:stretch/>
        </p:blipFill>
        <p:spPr>
          <a:xfrm>
            <a:off x="0" y="0"/>
            <a:ext cx="12192000" cy="6858000"/>
          </a:xfrm>
          <a:prstGeom prst="rect">
            <a:avLst/>
          </a:prstGeom>
          <a:noFill/>
          <a:ln>
            <a:noFill/>
          </a:ln>
        </p:spPr>
      </p:pic>
      <p:pic>
        <p:nvPicPr>
          <p:cNvPr id="8" name="Imagen 7">
            <a:extLst>
              <a:ext uri="{FF2B5EF4-FFF2-40B4-BE49-F238E27FC236}">
                <a16:creationId xmlns:a16="http://schemas.microsoft.com/office/drawing/2014/main" id="{1CCA7BB7-05B1-82F2-266E-4EDD877DC0F6}"/>
              </a:ext>
            </a:extLst>
          </p:cNvPr>
          <p:cNvPicPr>
            <a:picLocks noChangeAspect="1"/>
          </p:cNvPicPr>
          <p:nvPr/>
        </p:nvPicPr>
        <p:blipFill>
          <a:blip r:embed="rId4"/>
          <a:stretch>
            <a:fillRect/>
          </a:stretch>
        </p:blipFill>
        <p:spPr>
          <a:xfrm>
            <a:off x="2785183" y="2978649"/>
            <a:ext cx="6621629" cy="3614737"/>
          </a:xfrm>
          <a:prstGeom prst="rect">
            <a:avLst/>
          </a:prstGeom>
        </p:spPr>
      </p:pic>
      <p:pic>
        <p:nvPicPr>
          <p:cNvPr id="85" name="Google Shape;85;p13" descr="image.png"/>
          <p:cNvPicPr preferRelativeResize="0"/>
          <p:nvPr/>
        </p:nvPicPr>
        <p:blipFill rotWithShape="1">
          <a:blip r:embed="rId5">
            <a:alphaModFix/>
          </a:blip>
          <a:srcRect/>
          <a:stretch/>
        </p:blipFill>
        <p:spPr>
          <a:xfrm>
            <a:off x="762000" y="571500"/>
            <a:ext cx="2857500" cy="1905000"/>
          </a:xfrm>
          <a:prstGeom prst="rect">
            <a:avLst/>
          </a:prstGeom>
          <a:noFill/>
          <a:ln>
            <a:noFill/>
          </a:ln>
        </p:spPr>
      </p:pic>
      <p:sp>
        <p:nvSpPr>
          <p:cNvPr id="86" name="Google Shape;86;p13"/>
          <p:cNvSpPr txBox="1"/>
          <p:nvPr/>
        </p:nvSpPr>
        <p:spPr>
          <a:xfrm>
            <a:off x="251326" y="1507286"/>
            <a:ext cx="11689346" cy="1218795"/>
          </a:xfrm>
          <a:prstGeom prst="rect">
            <a:avLst/>
          </a:prstGeom>
          <a:noFill/>
          <a:ln>
            <a:noFill/>
          </a:ln>
        </p:spPr>
        <p:txBody>
          <a:bodyPr spcFirstLastPara="1" wrap="square" lIns="0" tIns="0" rIns="0" bIns="0" anchor="t" anchorCtr="0">
            <a:spAutoFit/>
          </a:bodyPr>
          <a:lstStyle/>
          <a:p>
            <a:pPr marL="0" marR="0" lvl="0" indent="0" algn="ctr" rtl="0">
              <a:lnSpc>
                <a:spcPct val="110000"/>
              </a:lnSpc>
              <a:spcBef>
                <a:spcPts val="0"/>
              </a:spcBef>
              <a:spcAft>
                <a:spcPts val="0"/>
              </a:spcAft>
              <a:buNone/>
            </a:pPr>
            <a:r>
              <a:rPr lang="en-US" sz="3600" b="1" i="0" u="none" strike="noStrike" cap="none" dirty="0">
                <a:solidFill>
                  <a:srgbClr val="1B2D42"/>
                </a:solidFill>
                <a:latin typeface="Poppins"/>
                <a:ea typeface="Poppins"/>
                <a:cs typeface="Poppins"/>
                <a:sym typeface="Poppins"/>
              </a:rPr>
              <a:t>Más </a:t>
            </a:r>
            <a:r>
              <a:rPr lang="en-US" sz="3600" b="1" i="0" u="none" strike="noStrike" cap="none" dirty="0" err="1">
                <a:solidFill>
                  <a:srgbClr val="1B2D42"/>
                </a:solidFill>
                <a:latin typeface="Poppins"/>
                <a:ea typeface="Poppins"/>
                <a:cs typeface="Poppins"/>
                <a:sym typeface="Poppins"/>
              </a:rPr>
              <a:t>que</a:t>
            </a:r>
            <a:r>
              <a:rPr lang="en-US" sz="3600" b="1" i="0" u="none" strike="noStrike" cap="none" dirty="0">
                <a:solidFill>
                  <a:srgbClr val="1B2D42"/>
                </a:solidFill>
                <a:latin typeface="Poppins"/>
                <a:ea typeface="Poppins"/>
                <a:cs typeface="Poppins"/>
                <a:sym typeface="Poppins"/>
              </a:rPr>
              <a:t> </a:t>
            </a:r>
            <a:r>
              <a:rPr lang="en-US" sz="3600" b="1" i="0" u="none" strike="noStrike" cap="none" dirty="0" err="1">
                <a:solidFill>
                  <a:srgbClr val="1B2D42"/>
                </a:solidFill>
                <a:latin typeface="Poppins"/>
                <a:ea typeface="Poppins"/>
                <a:cs typeface="Poppins"/>
                <a:sym typeface="Poppins"/>
              </a:rPr>
              <a:t>Inteligencia</a:t>
            </a:r>
            <a:r>
              <a:rPr lang="en-US" sz="3600" b="1" i="0" u="none" strike="noStrike" cap="none" dirty="0">
                <a:solidFill>
                  <a:srgbClr val="1B2D42"/>
                </a:solidFill>
                <a:latin typeface="Poppins"/>
                <a:ea typeface="Poppins"/>
                <a:cs typeface="Poppins"/>
                <a:sym typeface="Poppins"/>
              </a:rPr>
              <a:t>:</a:t>
            </a:r>
            <a:br>
              <a:rPr lang="en-US" sz="1600" b="0" i="0" u="none" strike="noStrike" cap="none" dirty="0">
                <a:solidFill>
                  <a:schemeClr val="dk1"/>
                </a:solidFill>
                <a:latin typeface="Calibri"/>
                <a:ea typeface="Calibri"/>
                <a:cs typeface="Calibri"/>
                <a:sym typeface="Calibri"/>
              </a:rPr>
            </a:br>
            <a:r>
              <a:rPr lang="en-US" sz="3600" b="1" i="0" u="none" strike="noStrike" cap="none" dirty="0">
                <a:solidFill>
                  <a:srgbClr val="C85C40"/>
                </a:solidFill>
                <a:latin typeface="Poppins"/>
                <a:ea typeface="Poppins"/>
                <a:cs typeface="Poppins"/>
                <a:sym typeface="Poppins"/>
              </a:rPr>
              <a:t>El </a:t>
            </a:r>
            <a:r>
              <a:rPr lang="en-US" sz="3600" b="1" i="0" u="none" strike="noStrike" cap="none" dirty="0" err="1">
                <a:solidFill>
                  <a:srgbClr val="C85C40"/>
                </a:solidFill>
                <a:latin typeface="Poppins"/>
                <a:ea typeface="Poppins"/>
                <a:cs typeface="Poppins"/>
                <a:sym typeface="Poppins"/>
              </a:rPr>
              <a:t>Compromiso</a:t>
            </a:r>
            <a:r>
              <a:rPr lang="en-US" sz="3600" b="1" i="0" u="none" strike="noStrike" cap="none" dirty="0">
                <a:solidFill>
                  <a:srgbClr val="C85C40"/>
                </a:solidFill>
                <a:latin typeface="Poppins"/>
                <a:ea typeface="Poppins"/>
                <a:cs typeface="Poppins"/>
                <a:sym typeface="Poppins"/>
              </a:rPr>
              <a:t> Humano del DUA y la IA</a:t>
            </a:r>
            <a:endParaRPr sz="1200" dirty="0"/>
          </a:p>
        </p:txBody>
      </p:sp>
      <p:sp>
        <p:nvSpPr>
          <p:cNvPr id="88" name="Google Shape;88;p13"/>
          <p:cNvSpPr txBox="1"/>
          <p:nvPr/>
        </p:nvSpPr>
        <p:spPr>
          <a:xfrm>
            <a:off x="3181348" y="2694114"/>
            <a:ext cx="5829300" cy="246221"/>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n-US" sz="1600" dirty="0">
                <a:solidFill>
                  <a:srgbClr val="C85C40"/>
                </a:solidFill>
                <a:latin typeface="Poppins SemiBold"/>
                <a:cs typeface="Poppins SemiBold"/>
                <a:sym typeface="Poppins SemiBold"/>
              </a:rPr>
              <a:t>IMPARTE: DR. JESÚS RESENDEZ</a:t>
            </a:r>
            <a:endParaRPr sz="1600" dirty="0"/>
          </a:p>
        </p:txBody>
      </p:sp>
      <p:pic>
        <p:nvPicPr>
          <p:cNvPr id="4" name="Imagen 3">
            <a:extLst>
              <a:ext uri="{FF2B5EF4-FFF2-40B4-BE49-F238E27FC236}">
                <a16:creationId xmlns:a16="http://schemas.microsoft.com/office/drawing/2014/main" id="{FAF9B043-933E-C8B9-3158-082B42A2654C}"/>
              </a:ext>
            </a:extLst>
          </p:cNvPr>
          <p:cNvPicPr>
            <a:picLocks noChangeAspect="1"/>
          </p:cNvPicPr>
          <p:nvPr/>
        </p:nvPicPr>
        <p:blipFill>
          <a:blip r:embed="rId6"/>
          <a:srcRect b="13704"/>
          <a:stretch>
            <a:fillRect/>
          </a:stretch>
        </p:blipFill>
        <p:spPr>
          <a:xfrm>
            <a:off x="5169463" y="158911"/>
            <a:ext cx="1853071" cy="1235693"/>
          </a:xfrm>
          <a:prstGeom prst="rect">
            <a:avLst/>
          </a:prstGeom>
        </p:spPr>
      </p:pic>
      <p:sp>
        <p:nvSpPr>
          <p:cNvPr id="3" name="CuadroTexto 2">
            <a:extLst>
              <a:ext uri="{FF2B5EF4-FFF2-40B4-BE49-F238E27FC236}">
                <a16:creationId xmlns:a16="http://schemas.microsoft.com/office/drawing/2014/main" id="{55800AEF-14B5-A1C8-F263-A7BB4316E2A3}"/>
              </a:ext>
            </a:extLst>
          </p:cNvPr>
          <p:cNvSpPr txBox="1"/>
          <p:nvPr/>
        </p:nvSpPr>
        <p:spPr>
          <a:xfrm>
            <a:off x="3181348" y="2680017"/>
            <a:ext cx="6163732" cy="307777"/>
          </a:xfrm>
          <a:prstGeom prst="rect">
            <a:avLst/>
          </a:prstGeom>
          <a:noFill/>
        </p:spPr>
        <p:txBody>
          <a:bodyPr wrap="square">
            <a:spAutoFit/>
          </a:bodyPr>
          <a:lstStyle/>
          <a:p>
            <a:endParaRPr lang="es-MX" b="1"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AF8F5"/>
        </a:solidFill>
        <a:effectLst/>
      </p:bgPr>
    </p:bg>
    <p:spTree>
      <p:nvGrpSpPr>
        <p:cNvPr id="1" name="Shape 115"/>
        <p:cNvGrpSpPr/>
        <p:nvPr/>
      </p:nvGrpSpPr>
      <p:grpSpPr>
        <a:xfrm>
          <a:off x="0" y="0"/>
          <a:ext cx="0" cy="0"/>
          <a:chOff x="0" y="0"/>
          <a:chExt cx="0" cy="0"/>
        </a:xfrm>
      </p:grpSpPr>
      <p:pic>
        <p:nvPicPr>
          <p:cNvPr id="116" name="Google Shape;116;p16" descr="image.png"/>
          <p:cNvPicPr preferRelativeResize="0"/>
          <p:nvPr/>
        </p:nvPicPr>
        <p:blipFill rotWithShape="1">
          <a:blip r:embed="rId3">
            <a:alphaModFix/>
          </a:blip>
          <a:srcRect/>
          <a:stretch/>
        </p:blipFill>
        <p:spPr>
          <a:xfrm>
            <a:off x="0" y="0"/>
            <a:ext cx="12192000" cy="6858000"/>
          </a:xfrm>
          <a:prstGeom prst="rect">
            <a:avLst/>
          </a:prstGeom>
          <a:noFill/>
          <a:ln>
            <a:noFill/>
          </a:ln>
        </p:spPr>
      </p:pic>
      <p:pic>
        <p:nvPicPr>
          <p:cNvPr id="117" name="Google Shape;117;p16" descr="image.png"/>
          <p:cNvPicPr preferRelativeResize="0"/>
          <p:nvPr/>
        </p:nvPicPr>
        <p:blipFill rotWithShape="1">
          <a:blip r:embed="rId4">
            <a:alphaModFix/>
          </a:blip>
          <a:srcRect/>
          <a:stretch/>
        </p:blipFill>
        <p:spPr>
          <a:xfrm>
            <a:off x="762000" y="1712251"/>
            <a:ext cx="3365450" cy="4705486"/>
          </a:xfrm>
          <a:prstGeom prst="rect">
            <a:avLst/>
          </a:prstGeom>
          <a:noFill/>
          <a:ln>
            <a:noFill/>
          </a:ln>
        </p:spPr>
      </p:pic>
      <p:pic>
        <p:nvPicPr>
          <p:cNvPr id="118" name="Google Shape;118;p16" descr="image.png"/>
          <p:cNvPicPr preferRelativeResize="0"/>
          <p:nvPr/>
        </p:nvPicPr>
        <p:blipFill rotWithShape="1">
          <a:blip r:embed="rId5">
            <a:alphaModFix/>
          </a:blip>
          <a:srcRect/>
          <a:stretch/>
        </p:blipFill>
        <p:spPr>
          <a:xfrm>
            <a:off x="4413200" y="1712251"/>
            <a:ext cx="3365450" cy="4705486"/>
          </a:xfrm>
          <a:prstGeom prst="rect">
            <a:avLst/>
          </a:prstGeom>
          <a:noFill/>
          <a:ln>
            <a:noFill/>
          </a:ln>
        </p:spPr>
      </p:pic>
      <p:pic>
        <p:nvPicPr>
          <p:cNvPr id="119" name="Google Shape;119;p16" descr="image.png"/>
          <p:cNvPicPr preferRelativeResize="0"/>
          <p:nvPr/>
        </p:nvPicPr>
        <p:blipFill rotWithShape="1">
          <a:blip r:embed="rId6">
            <a:alphaModFix/>
          </a:blip>
          <a:srcRect/>
          <a:stretch/>
        </p:blipFill>
        <p:spPr>
          <a:xfrm>
            <a:off x="8064400" y="1712251"/>
            <a:ext cx="3365450" cy="4705486"/>
          </a:xfrm>
          <a:prstGeom prst="rect">
            <a:avLst/>
          </a:prstGeom>
          <a:noFill/>
          <a:ln>
            <a:noFill/>
          </a:ln>
        </p:spPr>
      </p:pic>
      <p:pic>
        <p:nvPicPr>
          <p:cNvPr id="120" name="Google Shape;120;p16" descr="image.png"/>
          <p:cNvPicPr preferRelativeResize="0"/>
          <p:nvPr/>
        </p:nvPicPr>
        <p:blipFill rotWithShape="1">
          <a:blip r:embed="rId7">
            <a:alphaModFix/>
          </a:blip>
          <a:srcRect/>
          <a:stretch/>
        </p:blipFill>
        <p:spPr>
          <a:xfrm>
            <a:off x="762000" y="833968"/>
            <a:ext cx="2857500" cy="2321272"/>
          </a:xfrm>
          <a:prstGeom prst="rect">
            <a:avLst/>
          </a:prstGeom>
          <a:noFill/>
          <a:ln>
            <a:noFill/>
          </a:ln>
        </p:spPr>
      </p:pic>
      <p:pic>
        <p:nvPicPr>
          <p:cNvPr id="121" name="Google Shape;121;p16" descr="image.png"/>
          <p:cNvPicPr preferRelativeResize="0"/>
          <p:nvPr/>
        </p:nvPicPr>
        <p:blipFill rotWithShape="1">
          <a:blip r:embed="rId8">
            <a:alphaModFix/>
          </a:blip>
          <a:srcRect/>
          <a:stretch/>
        </p:blipFill>
        <p:spPr>
          <a:xfrm>
            <a:off x="2111275" y="1787391"/>
            <a:ext cx="666750" cy="666750"/>
          </a:xfrm>
          <a:prstGeom prst="rect">
            <a:avLst/>
          </a:prstGeom>
          <a:noFill/>
          <a:ln>
            <a:noFill/>
          </a:ln>
        </p:spPr>
      </p:pic>
      <p:sp>
        <p:nvSpPr>
          <p:cNvPr id="122" name="Google Shape;122;p16"/>
          <p:cNvSpPr txBox="1"/>
          <p:nvPr/>
        </p:nvSpPr>
        <p:spPr>
          <a:xfrm>
            <a:off x="1219497" y="2453082"/>
            <a:ext cx="2450306" cy="615553"/>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n-US" sz="2000" b="1" i="0" u="none" strike="noStrike" cap="none" dirty="0" err="1">
                <a:solidFill>
                  <a:srgbClr val="1B2D42"/>
                </a:solidFill>
                <a:latin typeface="Poppins"/>
                <a:ea typeface="Poppins"/>
                <a:cs typeface="Poppins"/>
                <a:sym typeface="Poppins"/>
              </a:rPr>
              <a:t>Resonancia</a:t>
            </a:r>
            <a:r>
              <a:rPr lang="en-US" sz="2000" b="1" i="0" u="none" strike="noStrike" cap="none" dirty="0">
                <a:solidFill>
                  <a:srgbClr val="1B2D42"/>
                </a:solidFill>
                <a:latin typeface="Poppins"/>
                <a:ea typeface="Poppins"/>
                <a:cs typeface="Poppins"/>
                <a:sym typeface="Poppins"/>
              </a:rPr>
              <a:t> </a:t>
            </a:r>
            <a:r>
              <a:rPr lang="en-US" sz="2000" b="1" i="0" u="none" strike="noStrike" cap="none" dirty="0" err="1">
                <a:solidFill>
                  <a:srgbClr val="1B2D42"/>
                </a:solidFill>
                <a:latin typeface="Poppins"/>
                <a:ea typeface="Poppins"/>
                <a:cs typeface="Poppins"/>
                <a:sym typeface="Poppins"/>
              </a:rPr>
              <a:t>Empática</a:t>
            </a:r>
            <a:endParaRPr sz="1800" dirty="0"/>
          </a:p>
        </p:txBody>
      </p:sp>
      <p:sp>
        <p:nvSpPr>
          <p:cNvPr id="123" name="Google Shape;123;p16"/>
          <p:cNvSpPr txBox="1"/>
          <p:nvPr/>
        </p:nvSpPr>
        <p:spPr>
          <a:xfrm>
            <a:off x="1057275" y="3025641"/>
            <a:ext cx="2774900" cy="3151632"/>
          </a:xfrm>
          <a:prstGeom prst="rect">
            <a:avLst/>
          </a:prstGeom>
          <a:noFill/>
          <a:ln>
            <a:noFill/>
          </a:ln>
        </p:spPr>
        <p:txBody>
          <a:bodyPr spcFirstLastPara="1" wrap="square" lIns="0" tIns="0" rIns="0" bIns="0" anchor="t" anchorCtr="0">
            <a:spAutoFit/>
          </a:bodyPr>
          <a:lstStyle/>
          <a:p>
            <a:pPr marL="0" marR="0" lvl="0" indent="0" algn="ctr" rtl="0">
              <a:lnSpc>
                <a:spcPct val="160000"/>
              </a:lnSpc>
              <a:spcBef>
                <a:spcPts val="0"/>
              </a:spcBef>
              <a:spcAft>
                <a:spcPts val="0"/>
              </a:spcAft>
              <a:buNone/>
            </a:pPr>
            <a:r>
              <a:rPr lang="en-US" sz="1600" b="1" i="0" u="none" strike="noStrike" cap="none" dirty="0">
                <a:solidFill>
                  <a:srgbClr val="1B2D42"/>
                </a:solidFill>
                <a:latin typeface="Lato"/>
                <a:ea typeface="Lato"/>
                <a:cs typeface="Lato"/>
                <a:sym typeface="Lato"/>
              </a:rPr>
              <a:t>El </a:t>
            </a:r>
            <a:r>
              <a:rPr lang="en-US" sz="1600" b="1" i="0" u="none" strike="noStrike" cap="none" dirty="0" err="1">
                <a:solidFill>
                  <a:srgbClr val="1B2D42"/>
                </a:solidFill>
                <a:latin typeface="Lato"/>
                <a:ea typeface="Lato"/>
                <a:cs typeface="Lato"/>
                <a:sym typeface="Lato"/>
              </a:rPr>
              <a:t>sentir</a:t>
            </a:r>
            <a:r>
              <a:rPr lang="en-US" sz="1600" b="1" i="0" u="none" strike="noStrike" cap="none" dirty="0">
                <a:solidFill>
                  <a:srgbClr val="1B2D42"/>
                </a:solidFill>
                <a:latin typeface="Lato"/>
                <a:ea typeface="Lato"/>
                <a:cs typeface="Lato"/>
                <a:sym typeface="Lato"/>
              </a:rPr>
              <a:t> </a:t>
            </a:r>
            <a:r>
              <a:rPr lang="en-US" sz="1600" b="1" i="0" u="none" strike="noStrike" cap="none" dirty="0" err="1">
                <a:solidFill>
                  <a:srgbClr val="1B2D42"/>
                </a:solidFill>
                <a:latin typeface="Lato"/>
                <a:ea typeface="Lato"/>
                <a:cs typeface="Lato"/>
                <a:sym typeface="Lato"/>
              </a:rPr>
              <a:t>compartido</a:t>
            </a:r>
            <a:r>
              <a:rPr lang="en-US" sz="1600" b="1" i="0" u="none" strike="noStrike" cap="none" dirty="0">
                <a:solidFill>
                  <a:srgbClr val="1B2D42"/>
                </a:solidFill>
                <a:latin typeface="Lato"/>
                <a:ea typeface="Lato"/>
                <a:cs typeface="Lato"/>
                <a:sym typeface="Lato"/>
              </a:rPr>
              <a:t>.</a:t>
            </a:r>
            <a:r>
              <a:rPr lang="en-US" sz="1600" b="0" i="0" u="none" strike="noStrike" cap="none" dirty="0">
                <a:solidFill>
                  <a:srgbClr val="555555"/>
                </a:solidFill>
                <a:latin typeface="Lato"/>
                <a:ea typeface="Lato"/>
                <a:cs typeface="Lato"/>
                <a:sym typeface="Lato"/>
              </a:rPr>
              <a:t> La </a:t>
            </a:r>
            <a:r>
              <a:rPr lang="en-US" sz="1600" b="0" i="0" u="none" strike="noStrike" cap="none" dirty="0" err="1">
                <a:solidFill>
                  <a:srgbClr val="555555"/>
                </a:solidFill>
                <a:latin typeface="Lato"/>
                <a:ea typeface="Lato"/>
                <a:cs typeface="Lato"/>
                <a:sym typeface="Lato"/>
              </a:rPr>
              <a:t>neurociencia</a:t>
            </a:r>
            <a:r>
              <a:rPr lang="en-US" sz="1600" b="0" i="0" u="none" strike="noStrike" cap="none" dirty="0">
                <a:solidFill>
                  <a:srgbClr val="555555"/>
                </a:solidFill>
                <a:latin typeface="Lato"/>
                <a:ea typeface="Lato"/>
                <a:cs typeface="Lato"/>
                <a:sym typeface="Lato"/>
              </a:rPr>
              <a:t> </a:t>
            </a:r>
            <a:r>
              <a:rPr lang="en-US" sz="1600" b="0" i="0" u="none" strike="noStrike" cap="none" dirty="0" err="1">
                <a:solidFill>
                  <a:srgbClr val="555555"/>
                </a:solidFill>
                <a:latin typeface="Lato"/>
                <a:ea typeface="Lato"/>
                <a:cs typeface="Lato"/>
                <a:sym typeface="Lato"/>
              </a:rPr>
              <a:t>confirma</a:t>
            </a:r>
            <a:r>
              <a:rPr lang="en-US" sz="1600" b="0" i="0" u="none" strike="noStrike" cap="none" dirty="0">
                <a:solidFill>
                  <a:srgbClr val="555555"/>
                </a:solidFill>
                <a:latin typeface="Lato"/>
                <a:ea typeface="Lato"/>
                <a:cs typeface="Lato"/>
                <a:sym typeface="Lato"/>
              </a:rPr>
              <a:t> </a:t>
            </a:r>
            <a:r>
              <a:rPr lang="en-US" sz="1600" b="0" i="0" u="none" strike="noStrike" cap="none" dirty="0" err="1">
                <a:solidFill>
                  <a:srgbClr val="555555"/>
                </a:solidFill>
                <a:latin typeface="Lato"/>
                <a:ea typeface="Lato"/>
                <a:cs typeface="Lato"/>
                <a:sym typeface="Lato"/>
              </a:rPr>
              <a:t>que</a:t>
            </a:r>
            <a:r>
              <a:rPr lang="en-US" sz="1600" b="0" i="0" u="none" strike="noStrike" cap="none" dirty="0">
                <a:solidFill>
                  <a:srgbClr val="555555"/>
                </a:solidFill>
                <a:latin typeface="Lato"/>
                <a:ea typeface="Lato"/>
                <a:cs typeface="Lato"/>
                <a:sym typeface="Lato"/>
              </a:rPr>
              <a:t> la </a:t>
            </a:r>
            <a:r>
              <a:rPr lang="en-US" sz="1600" b="0" i="0" u="none" strike="noStrike" cap="none" dirty="0" err="1">
                <a:solidFill>
                  <a:srgbClr val="555555"/>
                </a:solidFill>
                <a:latin typeface="Lato"/>
                <a:ea typeface="Lato"/>
                <a:cs typeface="Lato"/>
                <a:sym typeface="Lato"/>
              </a:rPr>
              <a:t>cognición</a:t>
            </a:r>
            <a:r>
              <a:rPr lang="en-US" sz="1600" b="0" i="0" u="none" strike="noStrike" cap="none" dirty="0">
                <a:solidFill>
                  <a:srgbClr val="555555"/>
                </a:solidFill>
                <a:latin typeface="Lato"/>
                <a:ea typeface="Lato"/>
                <a:cs typeface="Lato"/>
                <a:sym typeface="Lato"/>
              </a:rPr>
              <a:t> se </a:t>
            </a:r>
            <a:r>
              <a:rPr lang="en-US" sz="1600" b="0" i="0" u="none" strike="noStrike" cap="none" dirty="0" err="1">
                <a:solidFill>
                  <a:srgbClr val="555555"/>
                </a:solidFill>
                <a:latin typeface="Lato"/>
                <a:ea typeface="Lato"/>
                <a:cs typeface="Lato"/>
                <a:sym typeface="Lato"/>
              </a:rPr>
              <a:t>ancla</a:t>
            </a:r>
            <a:r>
              <a:rPr lang="en-US" sz="1600" b="0" i="0" u="none" strike="noStrike" cap="none" dirty="0">
                <a:solidFill>
                  <a:srgbClr val="555555"/>
                </a:solidFill>
                <a:latin typeface="Lato"/>
                <a:ea typeface="Lato"/>
                <a:cs typeface="Lato"/>
                <a:sym typeface="Lato"/>
              </a:rPr>
              <a:t> </a:t>
            </a:r>
            <a:r>
              <a:rPr lang="en-US" sz="1600" b="0" i="0" u="none" strike="noStrike" cap="none" dirty="0" err="1">
                <a:solidFill>
                  <a:srgbClr val="555555"/>
                </a:solidFill>
                <a:latin typeface="Lato"/>
                <a:ea typeface="Lato"/>
                <a:cs typeface="Lato"/>
                <a:sym typeface="Lato"/>
              </a:rPr>
              <a:t>en</a:t>
            </a:r>
            <a:r>
              <a:rPr lang="en-US" sz="1600" b="0" i="0" u="none" strike="noStrike" cap="none" dirty="0">
                <a:solidFill>
                  <a:srgbClr val="555555"/>
                </a:solidFill>
                <a:latin typeface="Lato"/>
                <a:ea typeface="Lato"/>
                <a:cs typeface="Lato"/>
                <a:sym typeface="Lato"/>
              </a:rPr>
              <a:t> la </a:t>
            </a:r>
            <a:r>
              <a:rPr lang="en-US" sz="1600" b="0" i="0" u="none" strike="noStrike" cap="none" dirty="0" err="1">
                <a:solidFill>
                  <a:srgbClr val="555555"/>
                </a:solidFill>
                <a:latin typeface="Lato"/>
                <a:ea typeface="Lato"/>
                <a:cs typeface="Lato"/>
                <a:sym typeface="Lato"/>
              </a:rPr>
              <a:t>emoción</a:t>
            </a:r>
            <a:r>
              <a:rPr lang="en-US" sz="1600" b="0" i="0" u="none" strike="noStrike" cap="none" dirty="0">
                <a:solidFill>
                  <a:srgbClr val="555555"/>
                </a:solidFill>
                <a:latin typeface="Lato"/>
                <a:ea typeface="Lato"/>
                <a:cs typeface="Lato"/>
                <a:sym typeface="Lato"/>
              </a:rPr>
              <a:t> </a:t>
            </a:r>
            <a:r>
              <a:rPr lang="en-US" sz="1600" b="1" i="0" u="none" strike="noStrike" cap="none" dirty="0">
                <a:solidFill>
                  <a:srgbClr val="1B2D42"/>
                </a:solidFill>
                <a:latin typeface="Lato"/>
                <a:ea typeface="Lato"/>
                <a:cs typeface="Lato"/>
                <a:sym typeface="Lato"/>
              </a:rPr>
              <a:t>(Immordino-Yang &amp; Damasio, 2007)</a:t>
            </a:r>
            <a:r>
              <a:rPr lang="en-US" sz="1600" b="0" i="0" u="none" strike="noStrike" cap="none" dirty="0">
                <a:solidFill>
                  <a:srgbClr val="555555"/>
                </a:solidFill>
                <a:latin typeface="Lato"/>
                <a:ea typeface="Lato"/>
                <a:cs typeface="Lato"/>
                <a:sym typeface="Lato"/>
              </a:rPr>
              <a:t>. Solo un </a:t>
            </a:r>
            <a:r>
              <a:rPr lang="en-US" sz="1600" b="0" i="0" u="none" strike="noStrike" cap="none" dirty="0" err="1">
                <a:solidFill>
                  <a:srgbClr val="555555"/>
                </a:solidFill>
                <a:latin typeface="Lato"/>
                <a:ea typeface="Lato"/>
                <a:cs typeface="Lato"/>
                <a:sym typeface="Lato"/>
              </a:rPr>
              <a:t>docente</a:t>
            </a:r>
            <a:r>
              <a:rPr lang="en-US" sz="1600" b="0" i="0" u="none" strike="noStrike" cap="none" dirty="0">
                <a:solidFill>
                  <a:srgbClr val="555555"/>
                </a:solidFill>
                <a:latin typeface="Lato"/>
                <a:ea typeface="Lato"/>
                <a:cs typeface="Lato"/>
                <a:sym typeface="Lato"/>
              </a:rPr>
              <a:t> </a:t>
            </a:r>
            <a:r>
              <a:rPr lang="en-US" sz="1600" b="0" i="0" u="none" strike="noStrike" cap="none" dirty="0" err="1">
                <a:solidFill>
                  <a:srgbClr val="555555"/>
                </a:solidFill>
                <a:latin typeface="Lato"/>
                <a:ea typeface="Lato"/>
                <a:cs typeface="Lato"/>
                <a:sym typeface="Lato"/>
              </a:rPr>
              <a:t>humano</a:t>
            </a:r>
            <a:r>
              <a:rPr lang="en-US" sz="1600" b="0" i="0" u="none" strike="noStrike" cap="none" dirty="0">
                <a:solidFill>
                  <a:srgbClr val="555555"/>
                </a:solidFill>
                <a:latin typeface="Lato"/>
                <a:ea typeface="Lato"/>
                <a:cs typeface="Lato"/>
                <a:sym typeface="Lato"/>
              </a:rPr>
              <a:t> </a:t>
            </a:r>
            <a:r>
              <a:rPr lang="en-US" sz="1600" b="0" i="0" u="none" strike="noStrike" cap="none" dirty="0" err="1">
                <a:solidFill>
                  <a:srgbClr val="555555"/>
                </a:solidFill>
                <a:latin typeface="Lato"/>
                <a:ea typeface="Lato"/>
                <a:cs typeface="Lato"/>
                <a:sym typeface="Lato"/>
              </a:rPr>
              <a:t>provee</a:t>
            </a:r>
            <a:r>
              <a:rPr lang="en-US" sz="1600" b="0" i="0" u="none" strike="noStrike" cap="none" dirty="0">
                <a:solidFill>
                  <a:srgbClr val="555555"/>
                </a:solidFill>
                <a:latin typeface="Lato"/>
                <a:ea typeface="Lato"/>
                <a:cs typeface="Lato"/>
                <a:sym typeface="Lato"/>
              </a:rPr>
              <a:t> el </a:t>
            </a:r>
            <a:r>
              <a:rPr lang="en-US" sz="1600" b="0" i="0" u="none" strike="noStrike" cap="none" dirty="0" err="1">
                <a:solidFill>
                  <a:srgbClr val="555555"/>
                </a:solidFill>
                <a:latin typeface="Lato"/>
                <a:ea typeface="Lato"/>
                <a:cs typeface="Lato"/>
                <a:sym typeface="Lato"/>
              </a:rPr>
              <a:t>soporte</a:t>
            </a:r>
            <a:r>
              <a:rPr lang="en-US" sz="1600" b="0" i="0" u="none" strike="noStrike" cap="none" dirty="0">
                <a:solidFill>
                  <a:srgbClr val="555555"/>
                </a:solidFill>
                <a:latin typeface="Lato"/>
                <a:ea typeface="Lato"/>
                <a:cs typeface="Lato"/>
                <a:sym typeface="Lato"/>
              </a:rPr>
              <a:t> </a:t>
            </a:r>
            <a:r>
              <a:rPr lang="en-US" sz="1600" b="0" i="0" u="none" strike="noStrike" cap="none" dirty="0" err="1">
                <a:solidFill>
                  <a:srgbClr val="555555"/>
                </a:solidFill>
                <a:latin typeface="Lato"/>
                <a:ea typeface="Lato"/>
                <a:cs typeface="Lato"/>
                <a:sym typeface="Lato"/>
              </a:rPr>
              <a:t>biológico</a:t>
            </a:r>
            <a:r>
              <a:rPr lang="en-US" sz="1600" b="0" i="0" u="none" strike="noStrike" cap="none" dirty="0">
                <a:solidFill>
                  <a:srgbClr val="555555"/>
                </a:solidFill>
                <a:latin typeface="Lato"/>
                <a:ea typeface="Lato"/>
                <a:cs typeface="Lato"/>
                <a:sym typeface="Lato"/>
              </a:rPr>
              <a:t> y </a:t>
            </a:r>
            <a:r>
              <a:rPr lang="en-US" sz="1600" b="0" i="0" u="none" strike="noStrike" cap="none" dirty="0" err="1">
                <a:solidFill>
                  <a:srgbClr val="555555"/>
                </a:solidFill>
                <a:latin typeface="Lato"/>
                <a:ea typeface="Lato"/>
                <a:cs typeface="Lato"/>
                <a:sym typeface="Lato"/>
              </a:rPr>
              <a:t>afectivo</a:t>
            </a:r>
            <a:r>
              <a:rPr lang="en-US" sz="1600" b="0" i="0" u="none" strike="noStrike" cap="none" dirty="0">
                <a:solidFill>
                  <a:srgbClr val="555555"/>
                </a:solidFill>
                <a:latin typeface="Lato"/>
                <a:ea typeface="Lato"/>
                <a:cs typeface="Lato"/>
                <a:sym typeface="Lato"/>
              </a:rPr>
              <a:t> real.</a:t>
            </a:r>
            <a:endParaRPr sz="1800" dirty="0"/>
          </a:p>
        </p:txBody>
      </p:sp>
      <p:pic>
        <p:nvPicPr>
          <p:cNvPr id="124" name="Google Shape;124;p16" descr="image.png"/>
          <p:cNvPicPr preferRelativeResize="0"/>
          <p:nvPr/>
        </p:nvPicPr>
        <p:blipFill rotWithShape="1">
          <a:blip r:embed="rId9">
            <a:alphaModFix/>
          </a:blip>
          <a:srcRect/>
          <a:stretch/>
        </p:blipFill>
        <p:spPr>
          <a:xfrm>
            <a:off x="5762476" y="1787391"/>
            <a:ext cx="666750" cy="666750"/>
          </a:xfrm>
          <a:prstGeom prst="rect">
            <a:avLst/>
          </a:prstGeom>
          <a:noFill/>
          <a:ln>
            <a:noFill/>
          </a:ln>
        </p:spPr>
      </p:pic>
      <p:sp>
        <p:nvSpPr>
          <p:cNvPr id="125" name="Google Shape;125;p16"/>
          <p:cNvSpPr txBox="1"/>
          <p:nvPr/>
        </p:nvSpPr>
        <p:spPr>
          <a:xfrm>
            <a:off x="5075723" y="2520815"/>
            <a:ext cx="2040255" cy="615553"/>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n-US" sz="2000" b="1" i="0" u="none" strike="noStrike" cap="none" dirty="0" err="1">
                <a:solidFill>
                  <a:srgbClr val="1B2D42"/>
                </a:solidFill>
                <a:latin typeface="Poppins"/>
                <a:ea typeface="Poppins"/>
                <a:cs typeface="Poppins"/>
                <a:sym typeface="Poppins"/>
              </a:rPr>
              <a:t>Diálogo</a:t>
            </a:r>
            <a:r>
              <a:rPr lang="en-US" sz="2000" b="1" i="0" u="none" strike="noStrike" cap="none" dirty="0">
                <a:solidFill>
                  <a:srgbClr val="1B2D42"/>
                </a:solidFill>
                <a:latin typeface="Poppins"/>
                <a:ea typeface="Poppins"/>
                <a:cs typeface="Poppins"/>
                <a:sym typeface="Poppins"/>
              </a:rPr>
              <a:t> </a:t>
            </a:r>
            <a:r>
              <a:rPr lang="en-US" sz="2000" b="1" i="0" u="none" strike="noStrike" cap="none" dirty="0" err="1">
                <a:solidFill>
                  <a:srgbClr val="1B2D42"/>
                </a:solidFill>
                <a:latin typeface="Poppins"/>
                <a:ea typeface="Poppins"/>
                <a:cs typeface="Poppins"/>
                <a:sym typeface="Poppins"/>
              </a:rPr>
              <a:t>Revelador</a:t>
            </a:r>
            <a:endParaRPr sz="1800" dirty="0"/>
          </a:p>
        </p:txBody>
      </p:sp>
      <p:sp>
        <p:nvSpPr>
          <p:cNvPr id="126" name="Google Shape;126;p16"/>
          <p:cNvSpPr txBox="1"/>
          <p:nvPr/>
        </p:nvSpPr>
        <p:spPr>
          <a:xfrm>
            <a:off x="4708475" y="3271175"/>
            <a:ext cx="2774900" cy="2757678"/>
          </a:xfrm>
          <a:prstGeom prst="rect">
            <a:avLst/>
          </a:prstGeom>
          <a:noFill/>
          <a:ln>
            <a:noFill/>
          </a:ln>
        </p:spPr>
        <p:txBody>
          <a:bodyPr spcFirstLastPara="1" wrap="square" lIns="0" tIns="0" rIns="0" bIns="0" anchor="t" anchorCtr="0">
            <a:spAutoFit/>
          </a:bodyPr>
          <a:lstStyle/>
          <a:p>
            <a:pPr marL="0" marR="0" lvl="0" indent="0" algn="ctr" rtl="0">
              <a:lnSpc>
                <a:spcPct val="160000"/>
              </a:lnSpc>
              <a:spcBef>
                <a:spcPts val="0"/>
              </a:spcBef>
              <a:spcAft>
                <a:spcPts val="0"/>
              </a:spcAft>
              <a:buNone/>
            </a:pPr>
            <a:r>
              <a:rPr lang="en-US" sz="1600" b="1" i="0" u="none" strike="noStrike" cap="none" dirty="0">
                <a:solidFill>
                  <a:srgbClr val="1B2D42"/>
                </a:solidFill>
                <a:latin typeface="Lato"/>
                <a:ea typeface="Lato"/>
                <a:cs typeface="Lato"/>
                <a:sym typeface="Lato"/>
              </a:rPr>
              <a:t>La palabra </a:t>
            </a:r>
            <a:r>
              <a:rPr lang="en-US" sz="1600" b="1" i="0" u="none" strike="noStrike" cap="none" dirty="0" err="1">
                <a:solidFill>
                  <a:srgbClr val="1B2D42"/>
                </a:solidFill>
                <a:latin typeface="Lato"/>
                <a:ea typeface="Lato"/>
                <a:cs typeface="Lato"/>
                <a:sym typeface="Lato"/>
              </a:rPr>
              <a:t>mediadora</a:t>
            </a:r>
            <a:r>
              <a:rPr lang="en-US" sz="1600" b="1" i="0" u="none" strike="noStrike" cap="none" dirty="0">
                <a:solidFill>
                  <a:srgbClr val="1B2D42"/>
                </a:solidFill>
                <a:latin typeface="Lato"/>
                <a:ea typeface="Lato"/>
                <a:cs typeface="Lato"/>
                <a:sym typeface="Lato"/>
              </a:rPr>
              <a:t>.</a:t>
            </a:r>
            <a:r>
              <a:rPr lang="en-US" sz="1600" b="0" i="0" u="none" strike="noStrike" cap="none" dirty="0">
                <a:solidFill>
                  <a:srgbClr val="555555"/>
                </a:solidFill>
                <a:latin typeface="Lato"/>
                <a:ea typeface="Lato"/>
                <a:cs typeface="Lato"/>
                <a:sym typeface="Lato"/>
              </a:rPr>
              <a:t> La palabra con </a:t>
            </a:r>
            <a:r>
              <a:rPr lang="en-US" sz="1600" b="0" i="0" u="none" strike="noStrike" cap="none" dirty="0" err="1">
                <a:solidFill>
                  <a:srgbClr val="555555"/>
                </a:solidFill>
                <a:latin typeface="Lato"/>
                <a:ea typeface="Lato"/>
                <a:cs typeface="Lato"/>
                <a:sym typeface="Lato"/>
              </a:rPr>
              <a:t>sentido</a:t>
            </a:r>
            <a:r>
              <a:rPr lang="en-US" sz="1600" b="0" i="0" u="none" strike="noStrike" cap="none" dirty="0">
                <a:solidFill>
                  <a:srgbClr val="555555"/>
                </a:solidFill>
                <a:latin typeface="Lato"/>
                <a:ea typeface="Lato"/>
                <a:cs typeface="Lato"/>
                <a:sym typeface="Lato"/>
              </a:rPr>
              <a:t> es un </a:t>
            </a:r>
            <a:r>
              <a:rPr lang="en-US" sz="1600" b="0" i="0" u="none" strike="noStrike" cap="none" dirty="0" err="1">
                <a:solidFill>
                  <a:srgbClr val="555555"/>
                </a:solidFill>
                <a:latin typeface="Lato"/>
                <a:ea typeface="Lato"/>
                <a:cs typeface="Lato"/>
                <a:sym typeface="Lato"/>
              </a:rPr>
              <a:t>puente</a:t>
            </a:r>
            <a:r>
              <a:rPr lang="en-US" sz="1600" b="0" i="0" u="none" strike="noStrike" cap="none" dirty="0">
                <a:solidFill>
                  <a:srgbClr val="555555"/>
                </a:solidFill>
                <a:latin typeface="Lato"/>
                <a:ea typeface="Lato"/>
                <a:cs typeface="Lato"/>
                <a:sym typeface="Lato"/>
              </a:rPr>
              <a:t> histórico-social </a:t>
            </a:r>
            <a:r>
              <a:rPr lang="en-US" sz="1600" b="1" i="0" u="none" strike="noStrike" cap="none" dirty="0">
                <a:solidFill>
                  <a:srgbClr val="1B2D42"/>
                </a:solidFill>
                <a:latin typeface="Lato"/>
                <a:ea typeface="Lato"/>
                <a:cs typeface="Lato"/>
                <a:sym typeface="Lato"/>
              </a:rPr>
              <a:t>(Vygotsky, 1978)</a:t>
            </a:r>
            <a:r>
              <a:rPr lang="en-US" sz="1600" b="0" i="0" u="none" strike="noStrike" cap="none" dirty="0">
                <a:solidFill>
                  <a:srgbClr val="555555"/>
                </a:solidFill>
                <a:latin typeface="Lato"/>
                <a:ea typeface="Lato"/>
                <a:cs typeface="Lato"/>
                <a:sym typeface="Lato"/>
              </a:rPr>
              <a:t>. El </a:t>
            </a:r>
            <a:r>
              <a:rPr lang="en-US" sz="1600" b="0" i="0" u="none" strike="noStrike" cap="none" dirty="0" err="1">
                <a:solidFill>
                  <a:srgbClr val="555555"/>
                </a:solidFill>
                <a:latin typeface="Lato"/>
                <a:ea typeface="Lato"/>
                <a:cs typeface="Lato"/>
                <a:sym typeface="Lato"/>
              </a:rPr>
              <a:t>diálogo</a:t>
            </a:r>
            <a:r>
              <a:rPr lang="en-US" sz="1600" b="0" i="0" u="none" strike="noStrike" cap="none" dirty="0">
                <a:solidFill>
                  <a:srgbClr val="555555"/>
                </a:solidFill>
                <a:latin typeface="Lato"/>
                <a:ea typeface="Lato"/>
                <a:cs typeface="Lato"/>
                <a:sym typeface="Lato"/>
              </a:rPr>
              <a:t> </a:t>
            </a:r>
            <a:r>
              <a:rPr lang="en-US" sz="1600" b="0" i="0" u="none" strike="noStrike" cap="none" dirty="0" err="1">
                <a:solidFill>
                  <a:srgbClr val="555555"/>
                </a:solidFill>
                <a:latin typeface="Lato"/>
                <a:ea typeface="Lato"/>
                <a:cs typeface="Lato"/>
                <a:sym typeface="Lato"/>
              </a:rPr>
              <a:t>cara</a:t>
            </a:r>
            <a:r>
              <a:rPr lang="en-US" sz="1600" b="0" i="0" u="none" strike="noStrike" cap="none" dirty="0">
                <a:solidFill>
                  <a:srgbClr val="555555"/>
                </a:solidFill>
                <a:latin typeface="Lato"/>
                <a:ea typeface="Lato"/>
                <a:cs typeface="Lato"/>
                <a:sym typeface="Lato"/>
              </a:rPr>
              <a:t> a </a:t>
            </a:r>
            <a:r>
              <a:rPr lang="en-US" sz="1600" b="0" i="0" u="none" strike="noStrike" cap="none" dirty="0" err="1">
                <a:solidFill>
                  <a:srgbClr val="555555"/>
                </a:solidFill>
                <a:latin typeface="Lato"/>
                <a:ea typeface="Lato"/>
                <a:cs typeface="Lato"/>
                <a:sym typeface="Lato"/>
              </a:rPr>
              <a:t>cara</a:t>
            </a:r>
            <a:r>
              <a:rPr lang="en-US" sz="1600" b="0" i="0" u="none" strike="noStrike" cap="none" dirty="0">
                <a:solidFill>
                  <a:srgbClr val="555555"/>
                </a:solidFill>
                <a:latin typeface="Lato"/>
                <a:ea typeface="Lato"/>
                <a:cs typeface="Lato"/>
                <a:sym typeface="Lato"/>
              </a:rPr>
              <a:t> </a:t>
            </a:r>
            <a:r>
              <a:rPr lang="en-US" sz="1600" b="0" i="0" u="none" strike="noStrike" cap="none" dirty="0" err="1">
                <a:solidFill>
                  <a:srgbClr val="555555"/>
                </a:solidFill>
                <a:latin typeface="Lato"/>
                <a:ea typeface="Lato"/>
                <a:cs typeface="Lato"/>
                <a:sym typeface="Lato"/>
              </a:rPr>
              <a:t>estructura</a:t>
            </a:r>
            <a:r>
              <a:rPr lang="en-US" sz="1600" b="0" i="0" u="none" strike="noStrike" cap="none" dirty="0">
                <a:solidFill>
                  <a:srgbClr val="555555"/>
                </a:solidFill>
                <a:latin typeface="Lato"/>
                <a:ea typeface="Lato"/>
                <a:cs typeface="Lato"/>
                <a:sym typeface="Lato"/>
              </a:rPr>
              <a:t> la </a:t>
            </a:r>
            <a:r>
              <a:rPr lang="en-US" sz="1600" b="0" i="0" u="none" strike="noStrike" cap="none" dirty="0" err="1">
                <a:solidFill>
                  <a:srgbClr val="555555"/>
                </a:solidFill>
                <a:latin typeface="Lato"/>
                <a:ea typeface="Lato"/>
                <a:cs typeface="Lato"/>
                <a:sym typeface="Lato"/>
              </a:rPr>
              <a:t>subjetividad</a:t>
            </a:r>
            <a:r>
              <a:rPr lang="en-US" sz="1600" b="0" i="0" u="none" strike="noStrike" cap="none" dirty="0">
                <a:solidFill>
                  <a:srgbClr val="555555"/>
                </a:solidFill>
                <a:latin typeface="Lato"/>
                <a:ea typeface="Lato"/>
                <a:cs typeface="Lato"/>
                <a:sym typeface="Lato"/>
              </a:rPr>
              <a:t> del </a:t>
            </a:r>
            <a:r>
              <a:rPr lang="en-US" sz="1600" b="0" i="0" u="none" strike="noStrike" cap="none" dirty="0" err="1">
                <a:solidFill>
                  <a:srgbClr val="555555"/>
                </a:solidFill>
                <a:latin typeface="Lato"/>
                <a:ea typeface="Lato"/>
                <a:cs typeface="Lato"/>
                <a:sym typeface="Lato"/>
              </a:rPr>
              <a:t>alumno</a:t>
            </a:r>
            <a:r>
              <a:rPr lang="en-US" sz="1600" b="0" i="0" u="none" strike="noStrike" cap="none" dirty="0">
                <a:solidFill>
                  <a:srgbClr val="555555"/>
                </a:solidFill>
                <a:latin typeface="Lato"/>
                <a:ea typeface="Lato"/>
                <a:cs typeface="Lato"/>
                <a:sym typeface="Lato"/>
              </a:rPr>
              <a:t>, algo </a:t>
            </a:r>
            <a:r>
              <a:rPr lang="en-US" sz="1600" b="0" i="0" u="none" strike="noStrike" cap="none" dirty="0" err="1">
                <a:solidFill>
                  <a:srgbClr val="555555"/>
                </a:solidFill>
                <a:latin typeface="Lato"/>
                <a:ea typeface="Lato"/>
                <a:cs typeface="Lato"/>
                <a:sym typeface="Lato"/>
              </a:rPr>
              <a:t>que</a:t>
            </a:r>
            <a:r>
              <a:rPr lang="en-US" sz="1600" b="0" i="0" u="none" strike="noStrike" cap="none" dirty="0">
                <a:solidFill>
                  <a:srgbClr val="555555"/>
                </a:solidFill>
                <a:latin typeface="Lato"/>
                <a:ea typeface="Lato"/>
                <a:cs typeface="Lato"/>
                <a:sym typeface="Lato"/>
              </a:rPr>
              <a:t> un chatbot solo </a:t>
            </a:r>
            <a:r>
              <a:rPr lang="en-US" sz="1600" b="0" i="0" u="none" strike="noStrike" cap="none" dirty="0" err="1">
                <a:solidFill>
                  <a:srgbClr val="555555"/>
                </a:solidFill>
                <a:latin typeface="Lato"/>
                <a:ea typeface="Lato"/>
                <a:cs typeface="Lato"/>
                <a:sym typeface="Lato"/>
              </a:rPr>
              <a:t>simula</a:t>
            </a:r>
            <a:r>
              <a:rPr lang="en-US" sz="1600" b="0" i="0" u="none" strike="noStrike" cap="none" dirty="0">
                <a:solidFill>
                  <a:srgbClr val="555555"/>
                </a:solidFill>
                <a:latin typeface="Lato"/>
                <a:ea typeface="Lato"/>
                <a:cs typeface="Lato"/>
                <a:sym typeface="Lato"/>
              </a:rPr>
              <a:t>.</a:t>
            </a:r>
            <a:endParaRPr sz="1800" dirty="0"/>
          </a:p>
        </p:txBody>
      </p:sp>
      <p:pic>
        <p:nvPicPr>
          <p:cNvPr id="127" name="Google Shape;127;p16" descr="image.png"/>
          <p:cNvPicPr preferRelativeResize="0"/>
          <p:nvPr/>
        </p:nvPicPr>
        <p:blipFill rotWithShape="1">
          <a:blip r:embed="rId10">
            <a:alphaModFix/>
          </a:blip>
          <a:srcRect/>
          <a:stretch/>
        </p:blipFill>
        <p:spPr>
          <a:xfrm>
            <a:off x="9413676" y="1787391"/>
            <a:ext cx="666750" cy="666750"/>
          </a:xfrm>
          <a:prstGeom prst="rect">
            <a:avLst/>
          </a:prstGeom>
          <a:noFill/>
          <a:ln>
            <a:noFill/>
          </a:ln>
        </p:spPr>
      </p:pic>
      <p:sp>
        <p:nvSpPr>
          <p:cNvPr id="128" name="Google Shape;128;p16"/>
          <p:cNvSpPr txBox="1"/>
          <p:nvPr/>
        </p:nvSpPr>
        <p:spPr>
          <a:xfrm>
            <a:off x="8596907" y="2503880"/>
            <a:ext cx="2300287" cy="615553"/>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n-US" sz="2000" b="1" i="0" u="none" strike="noStrike" cap="none" dirty="0" err="1">
                <a:solidFill>
                  <a:srgbClr val="1B2D42"/>
                </a:solidFill>
                <a:latin typeface="Poppins"/>
                <a:ea typeface="Poppins"/>
                <a:cs typeface="Poppins"/>
                <a:sym typeface="Poppins"/>
              </a:rPr>
              <a:t>Ética</a:t>
            </a:r>
            <a:r>
              <a:rPr lang="en-US" sz="2000" b="1" i="0" u="none" strike="noStrike" cap="none" dirty="0">
                <a:solidFill>
                  <a:srgbClr val="1B2D42"/>
                </a:solidFill>
                <a:latin typeface="Poppins"/>
                <a:ea typeface="Poppins"/>
                <a:cs typeface="Poppins"/>
                <a:sym typeface="Poppins"/>
              </a:rPr>
              <a:t> de la Presencia</a:t>
            </a:r>
            <a:endParaRPr sz="1800" dirty="0"/>
          </a:p>
        </p:txBody>
      </p:sp>
      <p:sp>
        <p:nvSpPr>
          <p:cNvPr id="129" name="Google Shape;129;p16"/>
          <p:cNvSpPr txBox="1"/>
          <p:nvPr/>
        </p:nvSpPr>
        <p:spPr>
          <a:xfrm>
            <a:off x="8359675" y="3076443"/>
            <a:ext cx="2774900" cy="3151632"/>
          </a:xfrm>
          <a:prstGeom prst="rect">
            <a:avLst/>
          </a:prstGeom>
          <a:noFill/>
          <a:ln>
            <a:noFill/>
          </a:ln>
        </p:spPr>
        <p:txBody>
          <a:bodyPr spcFirstLastPara="1" wrap="square" lIns="0" tIns="0" rIns="0" bIns="0" anchor="t" anchorCtr="0">
            <a:spAutoFit/>
          </a:bodyPr>
          <a:lstStyle/>
          <a:p>
            <a:pPr marL="0" marR="0" lvl="0" indent="0" algn="ctr" rtl="0">
              <a:lnSpc>
                <a:spcPct val="160000"/>
              </a:lnSpc>
              <a:spcBef>
                <a:spcPts val="0"/>
              </a:spcBef>
              <a:spcAft>
                <a:spcPts val="0"/>
              </a:spcAft>
              <a:buNone/>
            </a:pPr>
            <a:r>
              <a:rPr lang="en-US" sz="1600" b="1" i="0" u="none" strike="noStrike" cap="none" dirty="0">
                <a:solidFill>
                  <a:srgbClr val="1B2D42"/>
                </a:solidFill>
                <a:latin typeface="Lato"/>
                <a:ea typeface="Lato"/>
                <a:cs typeface="Lato"/>
                <a:sym typeface="Lato"/>
              </a:rPr>
              <a:t>Justicia </a:t>
            </a:r>
            <a:r>
              <a:rPr lang="en-US" sz="1600" b="1" i="0" u="none" strike="noStrike" cap="none" dirty="0" err="1">
                <a:solidFill>
                  <a:srgbClr val="1B2D42"/>
                </a:solidFill>
                <a:latin typeface="Lato"/>
                <a:ea typeface="Lato"/>
                <a:cs typeface="Lato"/>
                <a:sym typeface="Lato"/>
              </a:rPr>
              <a:t>situada</a:t>
            </a:r>
            <a:r>
              <a:rPr lang="en-US" sz="1600" b="1" i="0" u="none" strike="noStrike" cap="none" dirty="0">
                <a:solidFill>
                  <a:srgbClr val="1B2D42"/>
                </a:solidFill>
                <a:latin typeface="Lato"/>
                <a:ea typeface="Lato"/>
                <a:cs typeface="Lato"/>
                <a:sym typeface="Lato"/>
              </a:rPr>
              <a:t>.</a:t>
            </a:r>
            <a:r>
              <a:rPr lang="en-US" sz="1600" b="0" i="0" u="none" strike="noStrike" cap="none" dirty="0">
                <a:solidFill>
                  <a:srgbClr val="555555"/>
                </a:solidFill>
                <a:latin typeface="Lato"/>
                <a:ea typeface="Lato"/>
                <a:cs typeface="Lato"/>
                <a:sym typeface="Lato"/>
              </a:rPr>
              <a:t> La </a:t>
            </a:r>
            <a:r>
              <a:rPr lang="en-US" sz="1600" b="0" i="0" u="none" strike="noStrike" cap="none" dirty="0" err="1">
                <a:solidFill>
                  <a:srgbClr val="555555"/>
                </a:solidFill>
                <a:latin typeface="Lato"/>
                <a:ea typeface="Lato"/>
                <a:cs typeface="Lato"/>
                <a:sym typeface="Lato"/>
              </a:rPr>
              <a:t>toma</a:t>
            </a:r>
            <a:r>
              <a:rPr lang="en-US" sz="1600" b="0" i="0" u="none" strike="noStrike" cap="none" dirty="0">
                <a:solidFill>
                  <a:srgbClr val="555555"/>
                </a:solidFill>
                <a:latin typeface="Lato"/>
                <a:ea typeface="Lato"/>
                <a:cs typeface="Lato"/>
                <a:sym typeface="Lato"/>
              </a:rPr>
              <a:t> de </a:t>
            </a:r>
            <a:r>
              <a:rPr lang="en-US" sz="1600" b="0" i="0" u="none" strike="noStrike" cap="none" dirty="0" err="1">
                <a:solidFill>
                  <a:srgbClr val="555555"/>
                </a:solidFill>
                <a:latin typeface="Lato"/>
                <a:ea typeface="Lato"/>
                <a:cs typeface="Lato"/>
                <a:sym typeface="Lato"/>
              </a:rPr>
              <a:t>decisiones</a:t>
            </a:r>
            <a:r>
              <a:rPr lang="en-US" sz="1600" b="0" i="0" u="none" strike="noStrike" cap="none" dirty="0">
                <a:solidFill>
                  <a:srgbClr val="555555"/>
                </a:solidFill>
                <a:latin typeface="Lato"/>
                <a:ea typeface="Lato"/>
                <a:cs typeface="Lato"/>
                <a:sym typeface="Lato"/>
              </a:rPr>
              <a:t> </a:t>
            </a:r>
            <a:r>
              <a:rPr lang="en-US" sz="1600" b="0" i="0" u="none" strike="noStrike" cap="none" dirty="0" err="1">
                <a:solidFill>
                  <a:srgbClr val="555555"/>
                </a:solidFill>
                <a:latin typeface="Lato"/>
                <a:ea typeface="Lato"/>
                <a:cs typeface="Lato"/>
                <a:sym typeface="Lato"/>
              </a:rPr>
              <a:t>en</a:t>
            </a:r>
            <a:r>
              <a:rPr lang="en-US" sz="1600" b="0" i="0" u="none" strike="noStrike" cap="none" dirty="0">
                <a:solidFill>
                  <a:srgbClr val="555555"/>
                </a:solidFill>
                <a:latin typeface="Lato"/>
                <a:ea typeface="Lato"/>
                <a:cs typeface="Lato"/>
                <a:sym typeface="Lato"/>
              </a:rPr>
              <a:t> </a:t>
            </a:r>
            <a:r>
              <a:rPr lang="en-US" sz="1600" b="0" i="0" u="none" strike="noStrike" cap="none" dirty="0" err="1">
                <a:solidFill>
                  <a:srgbClr val="555555"/>
                </a:solidFill>
                <a:latin typeface="Lato"/>
                <a:ea typeface="Lato"/>
                <a:cs typeface="Lato"/>
                <a:sym typeface="Lato"/>
              </a:rPr>
              <a:t>momentos</a:t>
            </a:r>
            <a:r>
              <a:rPr lang="en-US" sz="1600" b="0" i="0" u="none" strike="noStrike" cap="none" dirty="0">
                <a:solidFill>
                  <a:srgbClr val="555555"/>
                </a:solidFill>
                <a:latin typeface="Lato"/>
                <a:ea typeface="Lato"/>
                <a:cs typeface="Lato"/>
                <a:sym typeface="Lato"/>
              </a:rPr>
              <a:t> </a:t>
            </a:r>
            <a:r>
              <a:rPr lang="en-US" sz="1600" b="0" i="0" u="none" strike="noStrike" cap="none" dirty="0" err="1">
                <a:solidFill>
                  <a:srgbClr val="555555"/>
                </a:solidFill>
                <a:latin typeface="Lato"/>
                <a:ea typeface="Lato"/>
                <a:cs typeface="Lato"/>
                <a:sym typeface="Lato"/>
              </a:rPr>
              <a:t>críticos</a:t>
            </a:r>
            <a:r>
              <a:rPr lang="en-US" sz="1600" b="0" i="0" u="none" strike="noStrike" cap="none" dirty="0">
                <a:solidFill>
                  <a:srgbClr val="555555"/>
                </a:solidFill>
                <a:latin typeface="Lato"/>
                <a:ea typeface="Lato"/>
                <a:cs typeface="Lato"/>
                <a:sym typeface="Lato"/>
              </a:rPr>
              <a:t> </a:t>
            </a:r>
            <a:r>
              <a:rPr lang="en-US" sz="1600" b="0" i="0" u="none" strike="noStrike" cap="none" dirty="0" err="1">
                <a:solidFill>
                  <a:srgbClr val="555555"/>
                </a:solidFill>
                <a:latin typeface="Lato"/>
                <a:ea typeface="Lato"/>
                <a:cs typeface="Lato"/>
                <a:sym typeface="Lato"/>
              </a:rPr>
              <a:t>requiere</a:t>
            </a:r>
            <a:r>
              <a:rPr lang="en-US" sz="1600" b="0" i="0" u="none" strike="noStrike" cap="none" dirty="0">
                <a:solidFill>
                  <a:srgbClr val="555555"/>
                </a:solidFill>
                <a:latin typeface="Lato"/>
                <a:ea typeface="Lato"/>
                <a:cs typeface="Lato"/>
                <a:sym typeface="Lato"/>
              </a:rPr>
              <a:t> </a:t>
            </a:r>
            <a:r>
              <a:rPr lang="en-US" sz="1600" b="0" i="0" u="none" strike="noStrike" cap="none" dirty="0" err="1">
                <a:solidFill>
                  <a:srgbClr val="555555"/>
                </a:solidFill>
                <a:latin typeface="Lato"/>
                <a:ea typeface="Lato"/>
                <a:cs typeface="Lato"/>
                <a:sym typeface="Lato"/>
              </a:rPr>
              <a:t>discernimiento</a:t>
            </a:r>
            <a:r>
              <a:rPr lang="en-US" sz="1600" b="0" i="0" u="none" strike="noStrike" cap="none" dirty="0">
                <a:solidFill>
                  <a:srgbClr val="555555"/>
                </a:solidFill>
                <a:latin typeface="Lato"/>
                <a:ea typeface="Lato"/>
                <a:cs typeface="Lato"/>
                <a:sym typeface="Lato"/>
              </a:rPr>
              <a:t> </a:t>
            </a:r>
            <a:r>
              <a:rPr lang="en-US" sz="1600" b="0" i="0" u="none" strike="noStrike" cap="none" dirty="0" err="1">
                <a:solidFill>
                  <a:srgbClr val="555555"/>
                </a:solidFill>
                <a:latin typeface="Lato"/>
                <a:ea typeface="Lato"/>
                <a:cs typeface="Lato"/>
                <a:sym typeface="Lato"/>
              </a:rPr>
              <a:t>ético</a:t>
            </a:r>
            <a:r>
              <a:rPr lang="en-US" sz="1600" b="0" i="0" u="none" strike="noStrike" cap="none" dirty="0">
                <a:solidFill>
                  <a:srgbClr val="555555"/>
                </a:solidFill>
                <a:latin typeface="Lato"/>
                <a:ea typeface="Lato"/>
                <a:cs typeface="Lato"/>
                <a:sym typeface="Lato"/>
              </a:rPr>
              <a:t> y </a:t>
            </a:r>
            <a:r>
              <a:rPr lang="en-US" sz="1600" b="0" i="0" u="none" strike="noStrike" cap="none" dirty="0" err="1">
                <a:solidFill>
                  <a:srgbClr val="555555"/>
                </a:solidFill>
                <a:latin typeface="Lato"/>
                <a:ea typeface="Lato"/>
                <a:cs typeface="Lato"/>
                <a:sym typeface="Lato"/>
              </a:rPr>
              <a:t>compasión</a:t>
            </a:r>
            <a:r>
              <a:rPr lang="en-US" sz="1600" b="0" i="0" u="none" strike="noStrike" cap="none" dirty="0">
                <a:solidFill>
                  <a:srgbClr val="555555"/>
                </a:solidFill>
                <a:latin typeface="Lato"/>
                <a:ea typeface="Lato"/>
                <a:cs typeface="Lato"/>
                <a:sym typeface="Lato"/>
              </a:rPr>
              <a:t> </a:t>
            </a:r>
            <a:r>
              <a:rPr lang="en-US" sz="1600" b="0" i="0" u="none" strike="noStrike" cap="none" dirty="0" err="1">
                <a:solidFill>
                  <a:srgbClr val="555555"/>
                </a:solidFill>
                <a:latin typeface="Lato"/>
                <a:ea typeface="Lato"/>
                <a:cs typeface="Lato"/>
                <a:sym typeface="Lato"/>
              </a:rPr>
              <a:t>relacional</a:t>
            </a:r>
            <a:r>
              <a:rPr lang="en-US" sz="1600" b="0" i="0" u="none" strike="noStrike" cap="none" dirty="0">
                <a:solidFill>
                  <a:srgbClr val="555555"/>
                </a:solidFill>
                <a:latin typeface="Lato"/>
                <a:ea typeface="Lato"/>
                <a:cs typeface="Lato"/>
                <a:sym typeface="Lato"/>
              </a:rPr>
              <a:t> </a:t>
            </a:r>
            <a:r>
              <a:rPr lang="en-US" sz="1600" b="1" i="0" u="none" strike="noStrike" cap="none" dirty="0">
                <a:solidFill>
                  <a:srgbClr val="1B2D42"/>
                </a:solidFill>
                <a:latin typeface="Lato"/>
                <a:ea typeface="Lato"/>
                <a:cs typeface="Lato"/>
                <a:sym typeface="Lato"/>
              </a:rPr>
              <a:t>(</a:t>
            </a:r>
            <a:r>
              <a:rPr lang="en-US" sz="1600" b="1" i="0" u="none" strike="noStrike" cap="none" dirty="0" err="1">
                <a:solidFill>
                  <a:srgbClr val="1B2D42"/>
                </a:solidFill>
                <a:latin typeface="Lato"/>
                <a:ea typeface="Lato"/>
                <a:cs typeface="Lato"/>
                <a:sym typeface="Lato"/>
              </a:rPr>
              <a:t>Noddings</a:t>
            </a:r>
            <a:r>
              <a:rPr lang="en-US" sz="1600" b="1" i="0" u="none" strike="noStrike" cap="none" dirty="0">
                <a:solidFill>
                  <a:srgbClr val="1B2D42"/>
                </a:solidFill>
                <a:latin typeface="Lato"/>
                <a:ea typeface="Lato"/>
                <a:cs typeface="Lato"/>
                <a:sym typeface="Lato"/>
              </a:rPr>
              <a:t>, 1985)</a:t>
            </a:r>
            <a:r>
              <a:rPr lang="en-US" sz="1600" b="0" i="0" u="none" strike="noStrike" cap="none" dirty="0">
                <a:solidFill>
                  <a:srgbClr val="555555"/>
                </a:solidFill>
                <a:latin typeface="Lato"/>
                <a:ea typeface="Lato"/>
                <a:cs typeface="Lato"/>
                <a:sym typeface="Lato"/>
              </a:rPr>
              <a:t>, algo </a:t>
            </a:r>
            <a:r>
              <a:rPr lang="en-US" sz="1600" b="0" i="0" u="none" strike="noStrike" cap="none" dirty="0" err="1">
                <a:solidFill>
                  <a:srgbClr val="555555"/>
                </a:solidFill>
                <a:latin typeface="Lato"/>
                <a:ea typeface="Lato"/>
                <a:cs typeface="Lato"/>
                <a:sym typeface="Lato"/>
              </a:rPr>
              <a:t>imposible</a:t>
            </a:r>
            <a:r>
              <a:rPr lang="en-US" sz="1600" b="0" i="0" u="none" strike="noStrike" cap="none" dirty="0">
                <a:solidFill>
                  <a:srgbClr val="555555"/>
                </a:solidFill>
                <a:latin typeface="Lato"/>
                <a:ea typeface="Lato"/>
                <a:cs typeface="Lato"/>
                <a:sym typeface="Lato"/>
              </a:rPr>
              <a:t> de </a:t>
            </a:r>
            <a:r>
              <a:rPr lang="en-US" sz="1600" b="0" i="0" u="none" strike="noStrike" cap="none" dirty="0" err="1">
                <a:solidFill>
                  <a:srgbClr val="555555"/>
                </a:solidFill>
                <a:latin typeface="Lato"/>
                <a:ea typeface="Lato"/>
                <a:cs typeface="Lato"/>
                <a:sym typeface="Lato"/>
              </a:rPr>
              <a:t>codificar</a:t>
            </a:r>
            <a:r>
              <a:rPr lang="en-US" sz="1600" b="0" i="0" u="none" strike="noStrike" cap="none" dirty="0">
                <a:solidFill>
                  <a:srgbClr val="555555"/>
                </a:solidFill>
                <a:latin typeface="Lato"/>
                <a:ea typeface="Lato"/>
                <a:cs typeface="Lato"/>
                <a:sym typeface="Lato"/>
              </a:rPr>
              <a:t> </a:t>
            </a:r>
            <a:r>
              <a:rPr lang="en-US" sz="1600" b="0" i="0" u="none" strike="noStrike" cap="none" dirty="0" err="1">
                <a:solidFill>
                  <a:srgbClr val="555555"/>
                </a:solidFill>
                <a:latin typeface="Lato"/>
                <a:ea typeface="Lato"/>
                <a:cs typeface="Lato"/>
                <a:sym typeface="Lato"/>
              </a:rPr>
              <a:t>en</a:t>
            </a:r>
            <a:r>
              <a:rPr lang="en-US" sz="1600" b="0" i="0" u="none" strike="noStrike" cap="none" dirty="0">
                <a:solidFill>
                  <a:srgbClr val="555555"/>
                </a:solidFill>
                <a:latin typeface="Lato"/>
                <a:ea typeface="Lato"/>
                <a:cs typeface="Lato"/>
                <a:sym typeface="Lato"/>
              </a:rPr>
              <a:t> </a:t>
            </a:r>
            <a:r>
              <a:rPr lang="en-US" sz="1600" b="0" i="0" u="none" strike="noStrike" cap="none" dirty="0" err="1">
                <a:solidFill>
                  <a:srgbClr val="555555"/>
                </a:solidFill>
                <a:latin typeface="Lato"/>
                <a:ea typeface="Lato"/>
                <a:cs typeface="Lato"/>
                <a:sym typeface="Lato"/>
              </a:rPr>
              <a:t>parámetros</a:t>
            </a:r>
            <a:r>
              <a:rPr lang="en-US" sz="1600" b="0" i="0" u="none" strike="noStrike" cap="none" dirty="0">
                <a:solidFill>
                  <a:srgbClr val="555555"/>
                </a:solidFill>
                <a:latin typeface="Lato"/>
                <a:ea typeface="Lato"/>
                <a:cs typeface="Lato"/>
                <a:sym typeface="Lato"/>
              </a:rPr>
              <a:t> </a:t>
            </a:r>
            <a:r>
              <a:rPr lang="en-US" sz="1600" b="0" i="0" u="none" strike="noStrike" cap="none" dirty="0" err="1">
                <a:solidFill>
                  <a:srgbClr val="555555"/>
                </a:solidFill>
                <a:latin typeface="Lato"/>
                <a:ea typeface="Lato"/>
                <a:cs typeface="Lato"/>
                <a:sym typeface="Lato"/>
              </a:rPr>
              <a:t>binarios</a:t>
            </a:r>
            <a:r>
              <a:rPr lang="en-US" sz="1600" b="0" i="0" u="none" strike="noStrike" cap="none" dirty="0">
                <a:solidFill>
                  <a:srgbClr val="555555"/>
                </a:solidFill>
                <a:latin typeface="Lato"/>
                <a:ea typeface="Lato"/>
                <a:cs typeface="Lato"/>
                <a:sym typeface="Lato"/>
              </a:rPr>
              <a:t>.</a:t>
            </a:r>
            <a:endParaRPr sz="1800" dirty="0"/>
          </a:p>
        </p:txBody>
      </p:sp>
      <p:pic>
        <p:nvPicPr>
          <p:cNvPr id="130" name="Google Shape;130;p16" descr="image.png"/>
          <p:cNvPicPr preferRelativeResize="0"/>
          <p:nvPr/>
        </p:nvPicPr>
        <p:blipFill rotWithShape="1">
          <a:blip r:embed="rId11">
            <a:alphaModFix/>
          </a:blip>
          <a:srcRect/>
          <a:stretch/>
        </p:blipFill>
        <p:spPr>
          <a:xfrm>
            <a:off x="2254150" y="1930266"/>
            <a:ext cx="381000" cy="381000"/>
          </a:xfrm>
          <a:prstGeom prst="rect">
            <a:avLst/>
          </a:prstGeom>
          <a:noFill/>
          <a:ln>
            <a:noFill/>
          </a:ln>
        </p:spPr>
      </p:pic>
      <p:pic>
        <p:nvPicPr>
          <p:cNvPr id="131" name="Google Shape;131;p16" descr="image.png"/>
          <p:cNvPicPr preferRelativeResize="0"/>
          <p:nvPr/>
        </p:nvPicPr>
        <p:blipFill rotWithShape="1">
          <a:blip r:embed="rId12">
            <a:alphaModFix/>
          </a:blip>
          <a:srcRect/>
          <a:stretch/>
        </p:blipFill>
        <p:spPr>
          <a:xfrm>
            <a:off x="5857726" y="1930266"/>
            <a:ext cx="476250" cy="381000"/>
          </a:xfrm>
          <a:prstGeom prst="rect">
            <a:avLst/>
          </a:prstGeom>
          <a:noFill/>
          <a:ln>
            <a:noFill/>
          </a:ln>
        </p:spPr>
      </p:pic>
      <p:pic>
        <p:nvPicPr>
          <p:cNvPr id="132" name="Google Shape;132;p16" descr="image.png"/>
          <p:cNvPicPr preferRelativeResize="0"/>
          <p:nvPr/>
        </p:nvPicPr>
        <p:blipFill rotWithShape="1">
          <a:blip r:embed="rId13">
            <a:alphaModFix/>
          </a:blip>
          <a:srcRect/>
          <a:stretch/>
        </p:blipFill>
        <p:spPr>
          <a:xfrm>
            <a:off x="9508926" y="1930266"/>
            <a:ext cx="476250" cy="381000"/>
          </a:xfrm>
          <a:prstGeom prst="rect">
            <a:avLst/>
          </a:prstGeom>
          <a:noFill/>
          <a:ln>
            <a:noFill/>
          </a:ln>
        </p:spPr>
      </p:pic>
      <p:sp>
        <p:nvSpPr>
          <p:cNvPr id="133" name="Google Shape;133;p16"/>
          <p:cNvSpPr txBox="1"/>
          <p:nvPr/>
        </p:nvSpPr>
        <p:spPr>
          <a:xfrm>
            <a:off x="952500" y="471300"/>
            <a:ext cx="11001375" cy="517065"/>
          </a:xfrm>
          <a:prstGeom prst="rect">
            <a:avLst/>
          </a:prstGeom>
          <a:noFill/>
          <a:ln>
            <a:noFill/>
          </a:ln>
        </p:spPr>
        <p:txBody>
          <a:bodyPr spcFirstLastPara="1" wrap="square" lIns="0" tIns="0" rIns="0" bIns="0" anchor="t" anchorCtr="0">
            <a:spAutoFit/>
          </a:bodyPr>
          <a:lstStyle/>
          <a:p>
            <a:pPr marL="0" marR="0" lvl="0" indent="0" algn="l" rtl="0">
              <a:lnSpc>
                <a:spcPct val="120000"/>
              </a:lnSpc>
              <a:spcBef>
                <a:spcPts val="0"/>
              </a:spcBef>
              <a:spcAft>
                <a:spcPts val="0"/>
              </a:spcAft>
              <a:buNone/>
            </a:pPr>
            <a:r>
              <a:rPr lang="en-US" sz="2800" b="1" i="0" u="none" strike="noStrike" cap="none" dirty="0">
                <a:solidFill>
                  <a:srgbClr val="1B2D42"/>
                </a:solidFill>
                <a:latin typeface="Poppins"/>
                <a:ea typeface="Poppins"/>
                <a:cs typeface="Poppins"/>
                <a:sym typeface="Poppins"/>
              </a:rPr>
              <a:t>El </a:t>
            </a:r>
            <a:r>
              <a:rPr lang="en-US" sz="2800" b="1" i="0" u="none" strike="noStrike" cap="none" dirty="0" err="1">
                <a:solidFill>
                  <a:srgbClr val="1B2D42"/>
                </a:solidFill>
                <a:latin typeface="Poppins"/>
                <a:ea typeface="Poppins"/>
                <a:cs typeface="Poppins"/>
                <a:sym typeface="Poppins"/>
              </a:rPr>
              <a:t>Núcleo</a:t>
            </a:r>
            <a:r>
              <a:rPr lang="en-US" sz="2800" b="1" i="0" u="none" strike="noStrike" cap="none" dirty="0">
                <a:solidFill>
                  <a:srgbClr val="1B2D42"/>
                </a:solidFill>
                <a:latin typeface="Poppins"/>
                <a:ea typeface="Poppins"/>
                <a:cs typeface="Poppins"/>
                <a:sym typeface="Poppins"/>
              </a:rPr>
              <a:t> Humano </a:t>
            </a:r>
            <a:r>
              <a:rPr lang="en-US" sz="2800" b="1" i="0" u="none" strike="noStrike" cap="none" dirty="0" err="1">
                <a:solidFill>
                  <a:srgbClr val="1B2D42"/>
                </a:solidFill>
                <a:latin typeface="Poppins"/>
                <a:ea typeface="Poppins"/>
                <a:cs typeface="Poppins"/>
                <a:sym typeface="Poppins"/>
              </a:rPr>
              <a:t>Inalcanzable</a:t>
            </a:r>
            <a:r>
              <a:rPr lang="en-US" sz="2800" b="1" i="0" u="none" strike="noStrike" cap="none" dirty="0">
                <a:solidFill>
                  <a:srgbClr val="1B2D42"/>
                </a:solidFill>
                <a:latin typeface="Poppins"/>
                <a:ea typeface="Poppins"/>
                <a:cs typeface="Poppins"/>
                <a:sym typeface="Poppins"/>
              </a:rPr>
              <a:t> para la IA</a:t>
            </a:r>
            <a:endParaRPr dirty="0"/>
          </a:p>
        </p:txBody>
      </p:sp>
      <p:sp>
        <p:nvSpPr>
          <p:cNvPr id="134" name="Google Shape;134;p16"/>
          <p:cNvSpPr/>
          <p:nvPr/>
        </p:nvSpPr>
        <p:spPr>
          <a:xfrm>
            <a:off x="762000" y="471300"/>
            <a:ext cx="57150" cy="434280"/>
          </a:xfrm>
          <a:prstGeom prst="rect">
            <a:avLst/>
          </a:prstGeom>
          <a:solidFill>
            <a:srgbClr val="C85C4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a:solidFill>
                <a:schemeClr val="dk1"/>
              </a:solidFill>
              <a:latin typeface="Calibri"/>
              <a:ea typeface="Calibri"/>
              <a:cs typeface="Calibri"/>
              <a:sym typeface="Calibri"/>
            </a:endParaRPr>
          </a:p>
        </p:txBody>
      </p:sp>
      <p:pic>
        <p:nvPicPr>
          <p:cNvPr id="2" name="Imagen 1">
            <a:extLst>
              <a:ext uri="{FF2B5EF4-FFF2-40B4-BE49-F238E27FC236}">
                <a16:creationId xmlns:a16="http://schemas.microsoft.com/office/drawing/2014/main" id="{96F76789-4ABE-9C9E-6D8C-A01083BDED95}"/>
              </a:ext>
            </a:extLst>
          </p:cNvPr>
          <p:cNvPicPr>
            <a:picLocks noChangeAspect="1"/>
          </p:cNvPicPr>
          <p:nvPr/>
        </p:nvPicPr>
        <p:blipFill>
          <a:blip r:embed="rId14"/>
          <a:srcRect b="13704"/>
          <a:stretch>
            <a:fillRect/>
          </a:stretch>
        </p:blipFill>
        <p:spPr>
          <a:xfrm>
            <a:off x="9936197" y="288307"/>
            <a:ext cx="1853071" cy="1235693"/>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AF8F5"/>
        </a:solidFill>
        <a:effectLst/>
      </p:bgPr>
    </p:bg>
    <p:spTree>
      <p:nvGrpSpPr>
        <p:cNvPr id="1" name="Shape 147"/>
        <p:cNvGrpSpPr/>
        <p:nvPr/>
      </p:nvGrpSpPr>
      <p:grpSpPr>
        <a:xfrm>
          <a:off x="0" y="0"/>
          <a:ext cx="0" cy="0"/>
          <a:chOff x="0" y="0"/>
          <a:chExt cx="0" cy="0"/>
        </a:xfrm>
      </p:grpSpPr>
      <p:pic>
        <p:nvPicPr>
          <p:cNvPr id="148" name="Google Shape;148;p18" descr="image.png"/>
          <p:cNvPicPr preferRelativeResize="0"/>
          <p:nvPr/>
        </p:nvPicPr>
        <p:blipFill rotWithShape="1">
          <a:blip r:embed="rId3">
            <a:alphaModFix/>
          </a:blip>
          <a:srcRect/>
          <a:stretch/>
        </p:blipFill>
        <p:spPr>
          <a:xfrm>
            <a:off x="0" y="0"/>
            <a:ext cx="12192000" cy="6858000"/>
          </a:xfrm>
          <a:prstGeom prst="rect">
            <a:avLst/>
          </a:prstGeom>
          <a:noFill/>
          <a:ln>
            <a:noFill/>
          </a:ln>
        </p:spPr>
      </p:pic>
      <p:pic>
        <p:nvPicPr>
          <p:cNvPr id="150" name="Google Shape;150;p18" descr="image.png"/>
          <p:cNvPicPr preferRelativeResize="0"/>
          <p:nvPr/>
        </p:nvPicPr>
        <p:blipFill rotWithShape="1">
          <a:blip r:embed="rId4">
            <a:alphaModFix/>
          </a:blip>
          <a:srcRect/>
          <a:stretch/>
        </p:blipFill>
        <p:spPr>
          <a:xfrm>
            <a:off x="762000" y="571500"/>
            <a:ext cx="2857500" cy="2203698"/>
          </a:xfrm>
          <a:prstGeom prst="rect">
            <a:avLst/>
          </a:prstGeom>
          <a:noFill/>
          <a:ln>
            <a:noFill/>
          </a:ln>
        </p:spPr>
      </p:pic>
      <p:sp>
        <p:nvSpPr>
          <p:cNvPr id="151" name="Google Shape;151;p18"/>
          <p:cNvSpPr txBox="1"/>
          <p:nvPr/>
        </p:nvSpPr>
        <p:spPr>
          <a:xfrm>
            <a:off x="762000" y="1472153"/>
            <a:ext cx="5048250" cy="2659190"/>
          </a:xfrm>
          <a:prstGeom prst="rect">
            <a:avLst/>
          </a:prstGeom>
          <a:noFill/>
          <a:ln>
            <a:noFill/>
          </a:ln>
        </p:spPr>
        <p:txBody>
          <a:bodyPr spcFirstLastPara="1" wrap="square" lIns="0" tIns="0" rIns="0" bIns="0" anchor="t" anchorCtr="0">
            <a:spAutoFit/>
          </a:bodyPr>
          <a:lstStyle/>
          <a:p>
            <a:pPr marL="0" marR="0" lvl="0" indent="0" algn="l" rtl="0">
              <a:lnSpc>
                <a:spcPct val="160000"/>
              </a:lnSpc>
              <a:spcBef>
                <a:spcPts val="0"/>
              </a:spcBef>
              <a:spcAft>
                <a:spcPts val="0"/>
              </a:spcAft>
              <a:buNone/>
            </a:pPr>
            <a:r>
              <a:rPr lang="en-US" sz="1800" b="0" i="0" u="none" strike="noStrike" cap="none">
                <a:solidFill>
                  <a:srgbClr val="4A4A4A"/>
                </a:solidFill>
                <a:latin typeface="Lato"/>
                <a:ea typeface="Lato"/>
                <a:cs typeface="Lato"/>
                <a:sym typeface="Lato"/>
              </a:rPr>
              <a:t>El marco del DUA propone flexibilizar las redes afectivas para despertar el interés del estudiante </a:t>
            </a:r>
            <a:r>
              <a:rPr lang="en-US" sz="1800" b="1" i="0" u="none" strike="noStrike" cap="none">
                <a:solidFill>
                  <a:srgbClr val="1B2D42"/>
                </a:solidFill>
                <a:latin typeface="Lato"/>
                <a:ea typeface="Lato"/>
                <a:cs typeface="Lato"/>
                <a:sym typeface="Lato"/>
              </a:rPr>
              <a:t>(Rose &amp; Meyer, 2002)</a:t>
            </a:r>
            <a:r>
              <a:rPr lang="en-US" sz="1800" b="0" i="0" u="none" strike="noStrike" cap="none">
                <a:solidFill>
                  <a:srgbClr val="4A4A4A"/>
                </a:solidFill>
                <a:latin typeface="Lato"/>
                <a:ea typeface="Lato"/>
                <a:cs typeface="Lato"/>
                <a:sym typeface="Lato"/>
              </a:rPr>
              <a:t>. Sin embargo, si esta tarea se delega por completo a la IA, la personalización se reduce a un mero bucle de retroalimentación de datos.</a:t>
            </a:r>
            <a:endParaRPr sz="2000"/>
          </a:p>
        </p:txBody>
      </p:sp>
      <p:sp>
        <p:nvSpPr>
          <p:cNvPr id="152" name="Google Shape;152;p18"/>
          <p:cNvSpPr txBox="1"/>
          <p:nvPr/>
        </p:nvSpPr>
        <p:spPr>
          <a:xfrm>
            <a:off x="762000" y="4071274"/>
            <a:ext cx="5048250" cy="2215991"/>
          </a:xfrm>
          <a:prstGeom prst="rect">
            <a:avLst/>
          </a:prstGeom>
          <a:noFill/>
          <a:ln>
            <a:noFill/>
          </a:ln>
        </p:spPr>
        <p:txBody>
          <a:bodyPr spcFirstLastPara="1" wrap="square" lIns="0" tIns="0" rIns="0" bIns="0" anchor="t" anchorCtr="0">
            <a:spAutoFit/>
          </a:bodyPr>
          <a:lstStyle/>
          <a:p>
            <a:pPr marL="0" marR="0" lvl="0" indent="0" algn="l" rtl="0">
              <a:lnSpc>
                <a:spcPct val="160000"/>
              </a:lnSpc>
              <a:spcBef>
                <a:spcPts val="0"/>
              </a:spcBef>
              <a:spcAft>
                <a:spcPts val="0"/>
              </a:spcAft>
              <a:buNone/>
            </a:pPr>
            <a:r>
              <a:rPr lang="en-US" sz="1800" b="0" i="0" u="none" strike="noStrike" cap="none" dirty="0">
                <a:solidFill>
                  <a:srgbClr val="4A4A4A"/>
                </a:solidFill>
                <a:latin typeface="Lato"/>
                <a:ea typeface="Lato"/>
                <a:cs typeface="Lato"/>
                <a:sym typeface="Lato"/>
              </a:rPr>
              <a:t>La </a:t>
            </a:r>
            <a:r>
              <a:rPr lang="en-US" sz="1800" b="0" i="0" u="none" strike="noStrike" cap="none" dirty="0" err="1">
                <a:solidFill>
                  <a:srgbClr val="4A4A4A"/>
                </a:solidFill>
                <a:latin typeface="Lato"/>
                <a:ea typeface="Lato"/>
                <a:cs typeface="Lato"/>
                <a:sym typeface="Lato"/>
              </a:rPr>
              <a:t>verdadera</a:t>
            </a:r>
            <a:r>
              <a:rPr lang="en-US" sz="1800" b="0" i="0" u="none" strike="noStrike" cap="none" dirty="0">
                <a:solidFill>
                  <a:srgbClr val="4A4A4A"/>
                </a:solidFill>
                <a:latin typeface="Lato"/>
                <a:ea typeface="Lato"/>
                <a:cs typeface="Lato"/>
                <a:sym typeface="Lato"/>
              </a:rPr>
              <a:t> </a:t>
            </a:r>
            <a:r>
              <a:rPr lang="en-US" sz="1800" b="0" i="0" u="none" strike="noStrike" cap="none" dirty="0" err="1">
                <a:solidFill>
                  <a:srgbClr val="4A4A4A"/>
                </a:solidFill>
                <a:latin typeface="Lato"/>
                <a:ea typeface="Lato"/>
                <a:cs typeface="Lato"/>
                <a:sym typeface="Lato"/>
              </a:rPr>
              <a:t>motivación</a:t>
            </a:r>
            <a:r>
              <a:rPr lang="en-US" sz="1800" b="0" i="0" u="none" strike="noStrike" cap="none" dirty="0">
                <a:solidFill>
                  <a:srgbClr val="4A4A4A"/>
                </a:solidFill>
                <a:latin typeface="Lato"/>
                <a:ea typeface="Lato"/>
                <a:cs typeface="Lato"/>
                <a:sym typeface="Lato"/>
              </a:rPr>
              <a:t> </a:t>
            </a:r>
            <a:r>
              <a:rPr lang="en-US" sz="1800" b="0" i="0" u="none" strike="noStrike" cap="none" dirty="0" err="1">
                <a:solidFill>
                  <a:srgbClr val="4A4A4A"/>
                </a:solidFill>
                <a:latin typeface="Lato"/>
                <a:ea typeface="Lato"/>
                <a:cs typeface="Lato"/>
                <a:sym typeface="Lato"/>
              </a:rPr>
              <a:t>nace</a:t>
            </a:r>
            <a:r>
              <a:rPr lang="en-US" sz="1800" b="0" i="0" u="none" strike="noStrike" cap="none" dirty="0">
                <a:solidFill>
                  <a:srgbClr val="4A4A4A"/>
                </a:solidFill>
                <a:latin typeface="Lato"/>
                <a:ea typeface="Lato"/>
                <a:cs typeface="Lato"/>
                <a:sym typeface="Lato"/>
              </a:rPr>
              <a:t> del </a:t>
            </a:r>
            <a:r>
              <a:rPr lang="en-US" sz="1800" b="0" i="0" u="none" strike="noStrike" cap="none" dirty="0" err="1">
                <a:solidFill>
                  <a:srgbClr val="4A4A4A"/>
                </a:solidFill>
                <a:latin typeface="Lato"/>
                <a:ea typeface="Lato"/>
                <a:cs typeface="Lato"/>
                <a:sym typeface="Lato"/>
              </a:rPr>
              <a:t>vínculo</a:t>
            </a:r>
            <a:r>
              <a:rPr lang="en-US" sz="1800" b="0" i="0" u="none" strike="noStrike" cap="none" dirty="0">
                <a:solidFill>
                  <a:srgbClr val="4A4A4A"/>
                </a:solidFill>
                <a:latin typeface="Lato"/>
                <a:ea typeface="Lato"/>
                <a:cs typeface="Lato"/>
                <a:sym typeface="Lato"/>
              </a:rPr>
              <a:t>. Es la </a:t>
            </a:r>
            <a:r>
              <a:rPr lang="en-US" sz="1800" b="0" i="0" u="none" strike="noStrike" cap="none" dirty="0" err="1">
                <a:solidFill>
                  <a:srgbClr val="4A4A4A"/>
                </a:solidFill>
                <a:latin typeface="Lato"/>
                <a:ea typeface="Lato"/>
                <a:cs typeface="Lato"/>
                <a:sym typeface="Lato"/>
              </a:rPr>
              <a:t>mirada</a:t>
            </a:r>
            <a:r>
              <a:rPr lang="en-US" sz="1800" b="0" i="0" u="none" strike="noStrike" cap="none" dirty="0">
                <a:solidFill>
                  <a:srgbClr val="4A4A4A"/>
                </a:solidFill>
                <a:latin typeface="Lato"/>
                <a:ea typeface="Lato"/>
                <a:cs typeface="Lato"/>
                <a:sym typeface="Lato"/>
              </a:rPr>
              <a:t> del </a:t>
            </a:r>
            <a:r>
              <a:rPr lang="en-US" sz="1800" b="0" i="0" u="none" strike="noStrike" cap="none" dirty="0" err="1">
                <a:solidFill>
                  <a:srgbClr val="4A4A4A"/>
                </a:solidFill>
                <a:latin typeface="Lato"/>
                <a:ea typeface="Lato"/>
                <a:cs typeface="Lato"/>
                <a:sym typeface="Lato"/>
              </a:rPr>
              <a:t>docente</a:t>
            </a:r>
            <a:r>
              <a:rPr lang="en-US" sz="1800" b="0" i="0" u="none" strike="noStrike" cap="none" dirty="0">
                <a:solidFill>
                  <a:srgbClr val="4A4A4A"/>
                </a:solidFill>
                <a:latin typeface="Lato"/>
                <a:ea typeface="Lato"/>
                <a:cs typeface="Lato"/>
                <a:sym typeface="Lato"/>
              </a:rPr>
              <a:t>, </a:t>
            </a:r>
            <a:r>
              <a:rPr lang="en-US" sz="1800" b="0" i="0" u="none" strike="noStrike" cap="none" dirty="0" err="1">
                <a:solidFill>
                  <a:srgbClr val="4A4A4A"/>
                </a:solidFill>
                <a:latin typeface="Lato"/>
                <a:ea typeface="Lato"/>
                <a:cs typeface="Lato"/>
                <a:sym typeface="Lato"/>
              </a:rPr>
              <a:t>su</a:t>
            </a:r>
            <a:r>
              <a:rPr lang="en-US" sz="1800" b="0" i="0" u="none" strike="noStrike" cap="none" dirty="0">
                <a:solidFill>
                  <a:srgbClr val="4A4A4A"/>
                </a:solidFill>
                <a:latin typeface="Lato"/>
                <a:ea typeface="Lato"/>
                <a:cs typeface="Lato"/>
                <a:sym typeface="Lato"/>
              </a:rPr>
              <a:t> confianza </a:t>
            </a:r>
            <a:r>
              <a:rPr lang="en-US" sz="1800" b="0" i="0" u="none" strike="noStrike" cap="none" dirty="0" err="1">
                <a:solidFill>
                  <a:srgbClr val="4A4A4A"/>
                </a:solidFill>
                <a:latin typeface="Lato"/>
                <a:ea typeface="Lato"/>
                <a:cs typeface="Lato"/>
                <a:sym typeface="Lato"/>
              </a:rPr>
              <a:t>explícita</a:t>
            </a:r>
            <a:r>
              <a:rPr lang="en-US" sz="1800" b="0" i="0" u="none" strike="noStrike" cap="none" dirty="0">
                <a:solidFill>
                  <a:srgbClr val="4A4A4A"/>
                </a:solidFill>
                <a:latin typeface="Lato"/>
                <a:ea typeface="Lato"/>
                <a:cs typeface="Lato"/>
                <a:sym typeface="Lato"/>
              </a:rPr>
              <a:t> y </a:t>
            </a:r>
            <a:r>
              <a:rPr lang="en-US" sz="1800" b="0" i="0" u="none" strike="noStrike" cap="none" dirty="0" err="1">
                <a:solidFill>
                  <a:srgbClr val="4A4A4A"/>
                </a:solidFill>
                <a:latin typeface="Lato"/>
                <a:ea typeface="Lato"/>
                <a:cs typeface="Lato"/>
                <a:sym typeface="Lato"/>
              </a:rPr>
              <a:t>su</a:t>
            </a:r>
            <a:r>
              <a:rPr lang="en-US" sz="1800" b="0" i="0" u="none" strike="noStrike" cap="none" dirty="0">
                <a:solidFill>
                  <a:srgbClr val="4A4A4A"/>
                </a:solidFill>
                <a:latin typeface="Lato"/>
                <a:ea typeface="Lato"/>
                <a:cs typeface="Lato"/>
                <a:sym typeface="Lato"/>
              </a:rPr>
              <a:t> palabra de </a:t>
            </a:r>
            <a:r>
              <a:rPr lang="en-US" sz="1800" b="0" i="0" u="none" strike="noStrike" cap="none" dirty="0" err="1">
                <a:solidFill>
                  <a:srgbClr val="4A4A4A"/>
                </a:solidFill>
                <a:latin typeface="Lato"/>
                <a:ea typeface="Lato"/>
                <a:cs typeface="Lato"/>
                <a:sym typeface="Lato"/>
              </a:rPr>
              <a:t>aliento</a:t>
            </a:r>
            <a:r>
              <a:rPr lang="en-US" sz="1800" b="0" i="0" u="none" strike="noStrike" cap="none" dirty="0">
                <a:solidFill>
                  <a:srgbClr val="4A4A4A"/>
                </a:solidFill>
                <a:latin typeface="Lato"/>
                <a:ea typeface="Lato"/>
                <a:cs typeface="Lato"/>
                <a:sym typeface="Lato"/>
              </a:rPr>
              <a:t> lo </a:t>
            </a:r>
            <a:r>
              <a:rPr lang="en-US" sz="1800" b="0" i="0" u="none" strike="noStrike" cap="none" dirty="0" err="1">
                <a:solidFill>
                  <a:srgbClr val="4A4A4A"/>
                </a:solidFill>
                <a:latin typeface="Lato"/>
                <a:ea typeface="Lato"/>
                <a:cs typeface="Lato"/>
                <a:sym typeface="Lato"/>
              </a:rPr>
              <a:t>que</a:t>
            </a:r>
            <a:r>
              <a:rPr lang="en-US" sz="1800" b="0" i="0" u="none" strike="noStrike" cap="none" dirty="0">
                <a:solidFill>
                  <a:srgbClr val="4A4A4A"/>
                </a:solidFill>
                <a:latin typeface="Lato"/>
                <a:ea typeface="Lato"/>
                <a:cs typeface="Lato"/>
                <a:sym typeface="Lato"/>
              </a:rPr>
              <a:t> </a:t>
            </a:r>
            <a:r>
              <a:rPr lang="en-US" sz="1800" b="0" i="0" u="none" strike="noStrike" cap="none" dirty="0" err="1">
                <a:solidFill>
                  <a:srgbClr val="4A4A4A"/>
                </a:solidFill>
                <a:latin typeface="Lato"/>
                <a:ea typeface="Lato"/>
                <a:cs typeface="Lato"/>
                <a:sym typeface="Lato"/>
              </a:rPr>
              <a:t>permite</a:t>
            </a:r>
            <a:r>
              <a:rPr lang="en-US" sz="1800" b="0" i="0" u="none" strike="noStrike" cap="none" dirty="0">
                <a:solidFill>
                  <a:srgbClr val="4A4A4A"/>
                </a:solidFill>
                <a:latin typeface="Lato"/>
                <a:ea typeface="Lato"/>
                <a:cs typeface="Lato"/>
                <a:sym typeface="Lato"/>
              </a:rPr>
              <a:t> al </a:t>
            </a:r>
            <a:r>
              <a:rPr lang="en-US" sz="1800" b="0" i="0" u="none" strike="noStrike" cap="none" dirty="0" err="1">
                <a:solidFill>
                  <a:srgbClr val="4A4A4A"/>
                </a:solidFill>
                <a:latin typeface="Lato"/>
                <a:ea typeface="Lato"/>
                <a:cs typeface="Lato"/>
                <a:sym typeface="Lato"/>
              </a:rPr>
              <a:t>alumno</a:t>
            </a:r>
            <a:r>
              <a:rPr lang="en-US" sz="1800" b="0" i="0" u="none" strike="noStrike" cap="none" dirty="0">
                <a:solidFill>
                  <a:srgbClr val="4A4A4A"/>
                </a:solidFill>
                <a:latin typeface="Lato"/>
                <a:ea typeface="Lato"/>
                <a:cs typeface="Lato"/>
                <a:sym typeface="Lato"/>
              </a:rPr>
              <a:t> con baja </a:t>
            </a:r>
            <a:r>
              <a:rPr lang="en-US" sz="1800" b="0" i="0" u="none" strike="noStrike" cap="none" dirty="0" err="1">
                <a:solidFill>
                  <a:srgbClr val="4A4A4A"/>
                </a:solidFill>
                <a:latin typeface="Lato"/>
                <a:ea typeface="Lato"/>
                <a:cs typeface="Lato"/>
                <a:sym typeface="Lato"/>
              </a:rPr>
              <a:t>autoestima</a:t>
            </a:r>
            <a:r>
              <a:rPr lang="en-US" sz="1800" b="0" i="0" u="none" strike="noStrike" cap="none" dirty="0">
                <a:solidFill>
                  <a:srgbClr val="4A4A4A"/>
                </a:solidFill>
                <a:latin typeface="Lato"/>
                <a:ea typeface="Lato"/>
                <a:cs typeface="Lato"/>
                <a:sym typeface="Lato"/>
              </a:rPr>
              <a:t> </a:t>
            </a:r>
            <a:r>
              <a:rPr lang="en-US" sz="1800" b="0" i="0" u="none" strike="noStrike" cap="none" dirty="0" err="1">
                <a:solidFill>
                  <a:srgbClr val="4A4A4A"/>
                </a:solidFill>
                <a:latin typeface="Lato"/>
                <a:ea typeface="Lato"/>
                <a:cs typeface="Lato"/>
                <a:sym typeface="Lato"/>
              </a:rPr>
              <a:t>arriesgarse</a:t>
            </a:r>
            <a:r>
              <a:rPr lang="en-US" sz="1800" b="0" i="0" u="none" strike="noStrike" cap="none" dirty="0">
                <a:solidFill>
                  <a:srgbClr val="4A4A4A"/>
                </a:solidFill>
                <a:latin typeface="Lato"/>
                <a:ea typeface="Lato"/>
                <a:cs typeface="Lato"/>
                <a:sym typeface="Lato"/>
              </a:rPr>
              <a:t> a </a:t>
            </a:r>
            <a:r>
              <a:rPr lang="en-US" sz="1800" b="0" i="0" u="none" strike="noStrike" cap="none" dirty="0" err="1">
                <a:solidFill>
                  <a:srgbClr val="4A4A4A"/>
                </a:solidFill>
                <a:latin typeface="Lato"/>
                <a:ea typeface="Lato"/>
                <a:cs typeface="Lato"/>
                <a:sym typeface="Lato"/>
              </a:rPr>
              <a:t>aprender</a:t>
            </a:r>
            <a:r>
              <a:rPr lang="en-US" sz="1800" b="0" i="0" u="none" strike="noStrike" cap="none" dirty="0">
                <a:solidFill>
                  <a:srgbClr val="4A4A4A"/>
                </a:solidFill>
                <a:latin typeface="Lato"/>
                <a:ea typeface="Lato"/>
                <a:cs typeface="Lato"/>
                <a:sym typeface="Lato"/>
              </a:rPr>
              <a:t> de sus </a:t>
            </a:r>
            <a:r>
              <a:rPr lang="en-US" sz="1800" b="0" i="0" u="none" strike="noStrike" cap="none" dirty="0" err="1">
                <a:solidFill>
                  <a:srgbClr val="4A4A4A"/>
                </a:solidFill>
                <a:latin typeface="Lato"/>
                <a:ea typeface="Lato"/>
                <a:cs typeface="Lato"/>
                <a:sym typeface="Lato"/>
              </a:rPr>
              <a:t>propios</a:t>
            </a:r>
            <a:r>
              <a:rPr lang="en-US" sz="1800" b="0" i="0" u="none" strike="noStrike" cap="none" dirty="0">
                <a:solidFill>
                  <a:srgbClr val="4A4A4A"/>
                </a:solidFill>
                <a:latin typeface="Lato"/>
                <a:ea typeface="Lato"/>
                <a:cs typeface="Lato"/>
                <a:sym typeface="Lato"/>
              </a:rPr>
              <a:t> </a:t>
            </a:r>
            <a:r>
              <a:rPr lang="en-US" sz="1800" b="0" i="0" u="none" strike="noStrike" cap="none" dirty="0" err="1">
                <a:solidFill>
                  <a:srgbClr val="4A4A4A"/>
                </a:solidFill>
                <a:latin typeface="Lato"/>
                <a:ea typeface="Lato"/>
                <a:cs typeface="Lato"/>
                <a:sym typeface="Lato"/>
              </a:rPr>
              <a:t>errores</a:t>
            </a:r>
            <a:r>
              <a:rPr lang="en-US" sz="1800" b="0" i="0" u="none" strike="noStrike" cap="none" dirty="0">
                <a:solidFill>
                  <a:srgbClr val="4A4A4A"/>
                </a:solidFill>
                <a:latin typeface="Lato"/>
                <a:ea typeface="Lato"/>
                <a:cs typeface="Lato"/>
                <a:sym typeface="Lato"/>
              </a:rPr>
              <a:t>.</a:t>
            </a:r>
            <a:endParaRPr sz="2000" dirty="0"/>
          </a:p>
        </p:txBody>
      </p:sp>
      <p:sp>
        <p:nvSpPr>
          <p:cNvPr id="154" name="Google Shape;154;p18"/>
          <p:cNvSpPr txBox="1"/>
          <p:nvPr/>
        </p:nvSpPr>
        <p:spPr>
          <a:xfrm>
            <a:off x="952500" y="582326"/>
            <a:ext cx="11001375" cy="517065"/>
          </a:xfrm>
          <a:prstGeom prst="rect">
            <a:avLst/>
          </a:prstGeom>
          <a:noFill/>
          <a:ln>
            <a:noFill/>
          </a:ln>
        </p:spPr>
        <p:txBody>
          <a:bodyPr spcFirstLastPara="1" wrap="square" lIns="0" tIns="0" rIns="0" bIns="0" anchor="t" anchorCtr="0">
            <a:spAutoFit/>
          </a:bodyPr>
          <a:lstStyle/>
          <a:p>
            <a:pPr marL="0" marR="0" lvl="0" indent="0" algn="l" rtl="0">
              <a:lnSpc>
                <a:spcPct val="120000"/>
              </a:lnSpc>
              <a:spcBef>
                <a:spcPts val="0"/>
              </a:spcBef>
              <a:spcAft>
                <a:spcPts val="0"/>
              </a:spcAft>
              <a:buNone/>
            </a:pPr>
            <a:r>
              <a:rPr lang="en-US" sz="2800" b="1" i="0" u="none" strike="noStrike" cap="none" dirty="0">
                <a:solidFill>
                  <a:srgbClr val="1B2D42"/>
                </a:solidFill>
                <a:latin typeface="Poppins"/>
                <a:ea typeface="Poppins"/>
                <a:cs typeface="Poppins"/>
                <a:sym typeface="Poppins"/>
              </a:rPr>
              <a:t>La Red </a:t>
            </a:r>
            <a:r>
              <a:rPr lang="en-US" sz="2800" b="1" i="0" u="none" strike="noStrike" cap="none" dirty="0" err="1">
                <a:solidFill>
                  <a:srgbClr val="1B2D42"/>
                </a:solidFill>
                <a:latin typeface="Poppins"/>
                <a:ea typeface="Poppins"/>
                <a:cs typeface="Poppins"/>
                <a:sym typeface="Poppins"/>
              </a:rPr>
              <a:t>Afectiva</a:t>
            </a:r>
            <a:r>
              <a:rPr lang="en-US" sz="2800" b="1" i="0" u="none" strike="noStrike" cap="none" dirty="0">
                <a:solidFill>
                  <a:srgbClr val="1B2D42"/>
                </a:solidFill>
                <a:latin typeface="Poppins"/>
                <a:ea typeface="Poppins"/>
                <a:cs typeface="Poppins"/>
                <a:sym typeface="Poppins"/>
              </a:rPr>
              <a:t> del DUA Sin </a:t>
            </a:r>
            <a:r>
              <a:rPr lang="en-US" sz="2800" b="1" i="0" u="none" strike="noStrike" cap="none" dirty="0" err="1">
                <a:solidFill>
                  <a:srgbClr val="1B2D42"/>
                </a:solidFill>
                <a:latin typeface="Poppins"/>
                <a:ea typeface="Poppins"/>
                <a:cs typeface="Poppins"/>
                <a:sym typeface="Poppins"/>
              </a:rPr>
              <a:t>Mediación</a:t>
            </a:r>
            <a:endParaRPr dirty="0"/>
          </a:p>
        </p:txBody>
      </p:sp>
      <p:sp>
        <p:nvSpPr>
          <p:cNvPr id="155" name="Google Shape;155;p18"/>
          <p:cNvSpPr/>
          <p:nvPr/>
        </p:nvSpPr>
        <p:spPr>
          <a:xfrm>
            <a:off x="762000" y="582326"/>
            <a:ext cx="57150" cy="434280"/>
          </a:xfrm>
          <a:prstGeom prst="rect">
            <a:avLst/>
          </a:prstGeom>
          <a:solidFill>
            <a:srgbClr val="C85C4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a:solidFill>
                <a:schemeClr val="dk1"/>
              </a:solidFill>
              <a:latin typeface="Calibri"/>
              <a:ea typeface="Calibri"/>
              <a:cs typeface="Calibri"/>
              <a:sym typeface="Calibri"/>
            </a:endParaRPr>
          </a:p>
        </p:txBody>
      </p:sp>
      <p:pic>
        <p:nvPicPr>
          <p:cNvPr id="2" name="Imagen 1">
            <a:extLst>
              <a:ext uri="{FF2B5EF4-FFF2-40B4-BE49-F238E27FC236}">
                <a16:creationId xmlns:a16="http://schemas.microsoft.com/office/drawing/2014/main" id="{B15FA2EA-801E-C7BD-AE23-BD03927EA21E}"/>
              </a:ext>
            </a:extLst>
          </p:cNvPr>
          <p:cNvPicPr>
            <a:picLocks noChangeAspect="1"/>
          </p:cNvPicPr>
          <p:nvPr/>
        </p:nvPicPr>
        <p:blipFill>
          <a:blip r:embed="rId5"/>
          <a:srcRect b="13704"/>
          <a:stretch>
            <a:fillRect/>
          </a:stretch>
        </p:blipFill>
        <p:spPr>
          <a:xfrm>
            <a:off x="9936197" y="288307"/>
            <a:ext cx="1853071" cy="1235693"/>
          </a:xfrm>
          <a:prstGeom prst="rect">
            <a:avLst/>
          </a:prstGeom>
        </p:spPr>
      </p:pic>
      <p:pic>
        <p:nvPicPr>
          <p:cNvPr id="6" name="Imagen 5">
            <a:extLst>
              <a:ext uri="{FF2B5EF4-FFF2-40B4-BE49-F238E27FC236}">
                <a16:creationId xmlns:a16="http://schemas.microsoft.com/office/drawing/2014/main" id="{85850CD7-569B-E218-2C3E-5C5115D35F8D}"/>
              </a:ext>
            </a:extLst>
          </p:cNvPr>
          <p:cNvPicPr>
            <a:picLocks noChangeAspect="1"/>
          </p:cNvPicPr>
          <p:nvPr/>
        </p:nvPicPr>
        <p:blipFill>
          <a:blip r:embed="rId6"/>
          <a:stretch>
            <a:fillRect/>
          </a:stretch>
        </p:blipFill>
        <p:spPr>
          <a:xfrm>
            <a:off x="6572251" y="1681718"/>
            <a:ext cx="4605548" cy="4605548"/>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AF8F5"/>
        </a:solidFill>
        <a:effectLst/>
      </p:bgPr>
    </p:bg>
    <p:spTree>
      <p:nvGrpSpPr>
        <p:cNvPr id="1" name="Shape 159"/>
        <p:cNvGrpSpPr/>
        <p:nvPr/>
      </p:nvGrpSpPr>
      <p:grpSpPr>
        <a:xfrm>
          <a:off x="0" y="0"/>
          <a:ext cx="0" cy="0"/>
          <a:chOff x="0" y="0"/>
          <a:chExt cx="0" cy="0"/>
        </a:xfrm>
      </p:grpSpPr>
      <p:pic>
        <p:nvPicPr>
          <p:cNvPr id="160" name="Google Shape;160;p19" descr="image.png"/>
          <p:cNvPicPr preferRelativeResize="0"/>
          <p:nvPr/>
        </p:nvPicPr>
        <p:blipFill rotWithShape="1">
          <a:blip r:embed="rId3">
            <a:alphaModFix/>
          </a:blip>
          <a:srcRect/>
          <a:stretch/>
        </p:blipFill>
        <p:spPr>
          <a:xfrm>
            <a:off x="0" y="0"/>
            <a:ext cx="12192000" cy="6858000"/>
          </a:xfrm>
          <a:prstGeom prst="rect">
            <a:avLst/>
          </a:prstGeom>
          <a:noFill/>
          <a:ln>
            <a:noFill/>
          </a:ln>
        </p:spPr>
      </p:pic>
      <p:pic>
        <p:nvPicPr>
          <p:cNvPr id="161" name="Google Shape;161;p19" descr="image.png"/>
          <p:cNvPicPr preferRelativeResize="0"/>
          <p:nvPr/>
        </p:nvPicPr>
        <p:blipFill rotWithShape="1">
          <a:blip r:embed="rId4">
            <a:alphaModFix/>
          </a:blip>
          <a:srcRect/>
          <a:stretch/>
        </p:blipFill>
        <p:spPr>
          <a:xfrm>
            <a:off x="762000" y="571500"/>
            <a:ext cx="2857500" cy="2152352"/>
          </a:xfrm>
          <a:prstGeom prst="rect">
            <a:avLst/>
          </a:prstGeom>
          <a:noFill/>
          <a:ln>
            <a:noFill/>
          </a:ln>
        </p:spPr>
      </p:pic>
      <p:pic>
        <p:nvPicPr>
          <p:cNvPr id="162" name="Google Shape;162;p19" descr="image.png"/>
          <p:cNvPicPr preferRelativeResize="0"/>
          <p:nvPr/>
        </p:nvPicPr>
        <p:blipFill rotWithShape="1">
          <a:blip r:embed="rId5">
            <a:alphaModFix/>
          </a:blip>
          <a:srcRect/>
          <a:stretch/>
        </p:blipFill>
        <p:spPr>
          <a:xfrm>
            <a:off x="762000" y="1869078"/>
            <a:ext cx="10668000" cy="2842617"/>
          </a:xfrm>
          <a:prstGeom prst="rect">
            <a:avLst/>
          </a:prstGeom>
          <a:noFill/>
          <a:ln>
            <a:noFill/>
          </a:ln>
        </p:spPr>
      </p:pic>
      <p:sp>
        <p:nvSpPr>
          <p:cNvPr id="163" name="Google Shape;163;p19"/>
          <p:cNvSpPr txBox="1"/>
          <p:nvPr/>
        </p:nvSpPr>
        <p:spPr>
          <a:xfrm>
            <a:off x="762000" y="4689669"/>
            <a:ext cx="10668000" cy="886397"/>
          </a:xfrm>
          <a:prstGeom prst="rect">
            <a:avLst/>
          </a:prstGeom>
          <a:noFill/>
          <a:ln>
            <a:noFill/>
          </a:ln>
        </p:spPr>
        <p:txBody>
          <a:bodyPr spcFirstLastPara="1" wrap="square" lIns="0" tIns="0" rIns="0" bIns="0" anchor="t" anchorCtr="0">
            <a:spAutoFit/>
          </a:bodyPr>
          <a:lstStyle/>
          <a:p>
            <a:pPr marL="0" marR="0" lvl="0" indent="0" algn="ctr" rtl="0">
              <a:lnSpc>
                <a:spcPct val="160000"/>
              </a:lnSpc>
              <a:spcBef>
                <a:spcPts val="0"/>
              </a:spcBef>
              <a:spcAft>
                <a:spcPts val="0"/>
              </a:spcAft>
              <a:buNone/>
            </a:pPr>
            <a:r>
              <a:rPr lang="en-US" sz="1800" b="0" i="1" u="none" strike="noStrike" cap="none">
                <a:solidFill>
                  <a:srgbClr val="666666"/>
                </a:solidFill>
                <a:latin typeface="Lato"/>
                <a:ea typeface="Lato"/>
                <a:cs typeface="Lato"/>
                <a:sym typeface="Lato"/>
              </a:rPr>
              <a:t>Modelo óptimo de complementariedad: la IA asume lo instrumental y administrativo, liberando tiempo docente para el cuidado y la relación intersubjetiva (Noddings, 1985).</a:t>
            </a:r>
            <a:endParaRPr sz="2000"/>
          </a:p>
        </p:txBody>
      </p:sp>
      <p:sp>
        <p:nvSpPr>
          <p:cNvPr id="164" name="Google Shape;164;p19"/>
          <p:cNvSpPr txBox="1"/>
          <p:nvPr/>
        </p:nvSpPr>
        <p:spPr>
          <a:xfrm>
            <a:off x="952500" y="471714"/>
            <a:ext cx="11001375" cy="434280"/>
          </a:xfrm>
          <a:prstGeom prst="rect">
            <a:avLst/>
          </a:prstGeom>
          <a:noFill/>
          <a:ln>
            <a:noFill/>
          </a:ln>
        </p:spPr>
        <p:txBody>
          <a:bodyPr spcFirstLastPara="1" wrap="square" lIns="0" tIns="0" rIns="0" bIns="0" anchor="t" anchorCtr="0">
            <a:spAutoFit/>
          </a:bodyPr>
          <a:lstStyle/>
          <a:p>
            <a:pPr marL="0" marR="0" lvl="0" indent="0" algn="l" rtl="0">
              <a:lnSpc>
                <a:spcPct val="120000"/>
              </a:lnSpc>
              <a:spcBef>
                <a:spcPts val="0"/>
              </a:spcBef>
              <a:spcAft>
                <a:spcPts val="0"/>
              </a:spcAft>
              <a:buNone/>
            </a:pPr>
            <a:r>
              <a:rPr lang="en-US" sz="2850" b="1" i="0" u="none" strike="noStrike" cap="none">
                <a:solidFill>
                  <a:srgbClr val="1B2D42"/>
                </a:solidFill>
                <a:latin typeface="Poppins"/>
                <a:ea typeface="Poppins"/>
                <a:cs typeface="Poppins"/>
                <a:sym typeface="Poppins"/>
              </a:rPr>
              <a:t>Ecología de Decisiones en el Aula Inclusiva</a:t>
            </a:r>
            <a:endParaRPr/>
          </a:p>
        </p:txBody>
      </p:sp>
      <p:sp>
        <p:nvSpPr>
          <p:cNvPr id="165" name="Google Shape;165;p19"/>
          <p:cNvSpPr/>
          <p:nvPr/>
        </p:nvSpPr>
        <p:spPr>
          <a:xfrm>
            <a:off x="762000" y="471714"/>
            <a:ext cx="57150" cy="434280"/>
          </a:xfrm>
          <a:prstGeom prst="rect">
            <a:avLst/>
          </a:prstGeom>
          <a:solidFill>
            <a:srgbClr val="C85C4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pic>
        <p:nvPicPr>
          <p:cNvPr id="2" name="Imagen 1">
            <a:extLst>
              <a:ext uri="{FF2B5EF4-FFF2-40B4-BE49-F238E27FC236}">
                <a16:creationId xmlns:a16="http://schemas.microsoft.com/office/drawing/2014/main" id="{FEBECB9B-10B8-8517-166C-CCEE426236D2}"/>
              </a:ext>
            </a:extLst>
          </p:cNvPr>
          <p:cNvPicPr>
            <a:picLocks noChangeAspect="1"/>
          </p:cNvPicPr>
          <p:nvPr/>
        </p:nvPicPr>
        <p:blipFill>
          <a:blip r:embed="rId6"/>
          <a:srcRect b="13704"/>
          <a:stretch>
            <a:fillRect/>
          </a:stretch>
        </p:blipFill>
        <p:spPr>
          <a:xfrm>
            <a:off x="9936197" y="288307"/>
            <a:ext cx="1853071" cy="1235693"/>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9">
          <a:extLst>
            <a:ext uri="{FF2B5EF4-FFF2-40B4-BE49-F238E27FC236}">
              <a16:creationId xmlns:a16="http://schemas.microsoft.com/office/drawing/2014/main" id="{524EC44C-5C51-E485-B2DC-5C333CB76531}"/>
            </a:ext>
          </a:extLst>
        </p:cNvPr>
        <p:cNvGrpSpPr/>
        <p:nvPr/>
      </p:nvGrpSpPr>
      <p:grpSpPr>
        <a:xfrm>
          <a:off x="0" y="0"/>
          <a:ext cx="0" cy="0"/>
          <a:chOff x="0" y="0"/>
          <a:chExt cx="0" cy="0"/>
        </a:xfrm>
      </p:grpSpPr>
      <p:pic>
        <p:nvPicPr>
          <p:cNvPr id="170" name="Google Shape;170;p20" descr="image.png">
            <a:extLst>
              <a:ext uri="{FF2B5EF4-FFF2-40B4-BE49-F238E27FC236}">
                <a16:creationId xmlns:a16="http://schemas.microsoft.com/office/drawing/2014/main" id="{4A1F653B-401A-51C3-BA63-D7D5FB090819}"/>
              </a:ext>
            </a:extLst>
          </p:cNvPr>
          <p:cNvPicPr preferRelativeResize="0"/>
          <p:nvPr/>
        </p:nvPicPr>
        <p:blipFill rotWithShape="1">
          <a:blip r:embed="rId3">
            <a:alphaModFix/>
          </a:blip>
          <a:srcRect/>
          <a:stretch/>
        </p:blipFill>
        <p:spPr>
          <a:xfrm>
            <a:off x="0" y="0"/>
            <a:ext cx="12192000" cy="6858000"/>
          </a:xfrm>
          <a:prstGeom prst="rect">
            <a:avLst/>
          </a:prstGeom>
          <a:noFill/>
          <a:ln>
            <a:noFill/>
          </a:ln>
        </p:spPr>
      </p:pic>
      <p:pic>
        <p:nvPicPr>
          <p:cNvPr id="171" name="Google Shape;171;p20" descr="image.png">
            <a:extLst>
              <a:ext uri="{FF2B5EF4-FFF2-40B4-BE49-F238E27FC236}">
                <a16:creationId xmlns:a16="http://schemas.microsoft.com/office/drawing/2014/main" id="{E639E35C-1C25-1948-FBDE-5F044A9F13BA}"/>
              </a:ext>
            </a:extLst>
          </p:cNvPr>
          <p:cNvPicPr preferRelativeResize="0"/>
          <p:nvPr/>
        </p:nvPicPr>
        <p:blipFill rotWithShape="1">
          <a:blip r:embed="rId4">
            <a:alphaModFix/>
          </a:blip>
          <a:srcRect/>
          <a:stretch/>
        </p:blipFill>
        <p:spPr>
          <a:xfrm>
            <a:off x="705902" y="192782"/>
            <a:ext cx="2857500" cy="1905000"/>
          </a:xfrm>
          <a:prstGeom prst="rect">
            <a:avLst/>
          </a:prstGeom>
          <a:noFill/>
          <a:ln>
            <a:noFill/>
          </a:ln>
        </p:spPr>
      </p:pic>
      <p:sp>
        <p:nvSpPr>
          <p:cNvPr id="172" name="Google Shape;172;p20">
            <a:extLst>
              <a:ext uri="{FF2B5EF4-FFF2-40B4-BE49-F238E27FC236}">
                <a16:creationId xmlns:a16="http://schemas.microsoft.com/office/drawing/2014/main" id="{851BCAC7-B97D-21C7-365A-86D6CEA997A6}"/>
              </a:ext>
            </a:extLst>
          </p:cNvPr>
          <p:cNvSpPr/>
          <p:nvPr/>
        </p:nvSpPr>
        <p:spPr>
          <a:xfrm>
            <a:off x="2645041" y="1214566"/>
            <a:ext cx="1275807" cy="57150"/>
          </a:xfrm>
          <a:prstGeom prst="rect">
            <a:avLst/>
          </a:prstGeom>
          <a:solidFill>
            <a:srgbClr val="C85C4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b="0" i="0" u="none" strike="noStrike" cap="none">
              <a:solidFill>
                <a:schemeClr val="dk1"/>
              </a:solidFill>
              <a:latin typeface="Calibri"/>
              <a:ea typeface="Calibri"/>
              <a:cs typeface="Calibri"/>
              <a:sym typeface="Calibri"/>
            </a:endParaRPr>
          </a:p>
        </p:txBody>
      </p:sp>
      <p:sp>
        <p:nvSpPr>
          <p:cNvPr id="173" name="Google Shape;173;p20">
            <a:extLst>
              <a:ext uri="{FF2B5EF4-FFF2-40B4-BE49-F238E27FC236}">
                <a16:creationId xmlns:a16="http://schemas.microsoft.com/office/drawing/2014/main" id="{45A6C634-F1E5-6479-B7FC-7E1C997AB55F}"/>
              </a:ext>
            </a:extLst>
          </p:cNvPr>
          <p:cNvSpPr txBox="1"/>
          <p:nvPr/>
        </p:nvSpPr>
        <p:spPr>
          <a:xfrm>
            <a:off x="1261535" y="1399956"/>
            <a:ext cx="3903134" cy="1231106"/>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n-US" sz="4000" b="1" i="0" u="none" strike="noStrike" cap="none" dirty="0">
                <a:solidFill>
                  <a:srgbClr val="1B2D42"/>
                </a:solidFill>
                <a:latin typeface="Poppins"/>
                <a:ea typeface="Poppins"/>
                <a:cs typeface="Poppins"/>
                <a:sym typeface="Poppins"/>
              </a:rPr>
              <a:t>BLOQUE IZQUIERDO</a:t>
            </a:r>
            <a:endParaRPr sz="1600" dirty="0"/>
          </a:p>
        </p:txBody>
      </p:sp>
      <p:sp>
        <p:nvSpPr>
          <p:cNvPr id="174" name="Google Shape;174;p20">
            <a:extLst>
              <a:ext uri="{FF2B5EF4-FFF2-40B4-BE49-F238E27FC236}">
                <a16:creationId xmlns:a16="http://schemas.microsoft.com/office/drawing/2014/main" id="{8539480D-B6B3-B679-3D2A-175210463C60}"/>
              </a:ext>
            </a:extLst>
          </p:cNvPr>
          <p:cNvSpPr txBox="1"/>
          <p:nvPr/>
        </p:nvSpPr>
        <p:spPr>
          <a:xfrm>
            <a:off x="1294337" y="2759302"/>
            <a:ext cx="4159256" cy="2659190"/>
          </a:xfrm>
          <a:prstGeom prst="rect">
            <a:avLst/>
          </a:prstGeom>
          <a:noFill/>
          <a:ln>
            <a:noFill/>
          </a:ln>
        </p:spPr>
        <p:txBody>
          <a:bodyPr spcFirstLastPara="1" wrap="square" lIns="0" tIns="0" rIns="0" bIns="0" anchor="t" anchorCtr="0">
            <a:spAutoFit/>
          </a:bodyPr>
          <a:lstStyle/>
          <a:p>
            <a:pPr lvl="0" algn="ctr">
              <a:lnSpc>
                <a:spcPct val="160000"/>
              </a:lnSpc>
            </a:pPr>
            <a:r>
              <a:rPr lang="es-MX" sz="1800" dirty="0"/>
              <a:t>Ustedes son el procesador. </a:t>
            </a:r>
          </a:p>
          <a:p>
            <a:pPr lvl="0" algn="ctr">
              <a:lnSpc>
                <a:spcPct val="160000"/>
              </a:lnSpc>
            </a:pPr>
            <a:r>
              <a:rPr lang="es-MX" sz="1800" dirty="0"/>
              <a:t>Su sonido consiste en dar </a:t>
            </a:r>
            <a:r>
              <a:rPr lang="es-MX" sz="1800" b="1" dirty="0"/>
              <a:t>aplausos rápidos, secos y continuos con solo dos dedos</a:t>
            </a:r>
            <a:r>
              <a:rPr lang="es-MX" sz="1800" dirty="0"/>
              <a:t> sobre la palma de la mano (simulando el tecleo veloz o el parpadeo de datos de un servidor).</a:t>
            </a:r>
            <a:endParaRPr sz="1600" dirty="0"/>
          </a:p>
        </p:txBody>
      </p:sp>
      <p:pic>
        <p:nvPicPr>
          <p:cNvPr id="2" name="Imagen 1">
            <a:extLst>
              <a:ext uri="{FF2B5EF4-FFF2-40B4-BE49-F238E27FC236}">
                <a16:creationId xmlns:a16="http://schemas.microsoft.com/office/drawing/2014/main" id="{D5F91079-8A56-8AED-813A-DDD22BEA64ED}"/>
              </a:ext>
            </a:extLst>
          </p:cNvPr>
          <p:cNvPicPr>
            <a:picLocks noChangeAspect="1"/>
          </p:cNvPicPr>
          <p:nvPr/>
        </p:nvPicPr>
        <p:blipFill>
          <a:blip r:embed="rId5"/>
          <a:srcRect b="13704"/>
          <a:stretch>
            <a:fillRect/>
          </a:stretch>
        </p:blipFill>
        <p:spPr>
          <a:xfrm>
            <a:off x="9886950" y="0"/>
            <a:ext cx="1853071" cy="1235693"/>
          </a:xfrm>
          <a:prstGeom prst="rect">
            <a:avLst/>
          </a:prstGeom>
        </p:spPr>
      </p:pic>
      <p:sp>
        <p:nvSpPr>
          <p:cNvPr id="6" name="Google Shape;172;p20">
            <a:extLst>
              <a:ext uri="{FF2B5EF4-FFF2-40B4-BE49-F238E27FC236}">
                <a16:creationId xmlns:a16="http://schemas.microsoft.com/office/drawing/2014/main" id="{185650B9-D44B-B41A-BCC1-A531EE7287B0}"/>
              </a:ext>
            </a:extLst>
          </p:cNvPr>
          <p:cNvSpPr/>
          <p:nvPr/>
        </p:nvSpPr>
        <p:spPr>
          <a:xfrm>
            <a:off x="7774778" y="1086326"/>
            <a:ext cx="1275807" cy="57150"/>
          </a:xfrm>
          <a:prstGeom prst="rect">
            <a:avLst/>
          </a:prstGeom>
          <a:solidFill>
            <a:srgbClr val="C85C4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b="0" i="0" u="none" strike="noStrike" cap="none">
              <a:solidFill>
                <a:schemeClr val="dk1"/>
              </a:solidFill>
              <a:latin typeface="Calibri"/>
              <a:ea typeface="Calibri"/>
              <a:cs typeface="Calibri"/>
              <a:sym typeface="Calibri"/>
            </a:endParaRPr>
          </a:p>
        </p:txBody>
      </p:sp>
      <p:sp>
        <p:nvSpPr>
          <p:cNvPr id="7" name="Google Shape;173;p20">
            <a:extLst>
              <a:ext uri="{FF2B5EF4-FFF2-40B4-BE49-F238E27FC236}">
                <a16:creationId xmlns:a16="http://schemas.microsoft.com/office/drawing/2014/main" id="{BBCD1B51-4C6F-7369-CEBE-4C770BE284F8}"/>
              </a:ext>
            </a:extLst>
          </p:cNvPr>
          <p:cNvSpPr txBox="1"/>
          <p:nvPr/>
        </p:nvSpPr>
        <p:spPr>
          <a:xfrm>
            <a:off x="6391272" y="1271716"/>
            <a:ext cx="3903134" cy="1231106"/>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n-US" sz="4000" b="1" i="0" u="none" strike="noStrike" cap="none" dirty="0">
                <a:solidFill>
                  <a:srgbClr val="1B2D42"/>
                </a:solidFill>
                <a:latin typeface="Poppins"/>
                <a:ea typeface="Poppins"/>
                <a:cs typeface="Poppins"/>
                <a:sym typeface="Poppins"/>
              </a:rPr>
              <a:t>BLOQUE </a:t>
            </a:r>
          </a:p>
          <a:p>
            <a:pPr marL="0" marR="0" lvl="0" indent="0" algn="ctr" rtl="0">
              <a:spcBef>
                <a:spcPts val="0"/>
              </a:spcBef>
              <a:spcAft>
                <a:spcPts val="0"/>
              </a:spcAft>
              <a:buNone/>
            </a:pPr>
            <a:r>
              <a:rPr lang="en-US" sz="4000" b="1" dirty="0">
                <a:solidFill>
                  <a:srgbClr val="1B2D42"/>
                </a:solidFill>
                <a:latin typeface="Poppins"/>
                <a:cs typeface="Poppins"/>
                <a:sym typeface="Poppins"/>
              </a:rPr>
              <a:t>DERECHO</a:t>
            </a:r>
            <a:endParaRPr sz="1600" dirty="0"/>
          </a:p>
        </p:txBody>
      </p:sp>
      <p:sp>
        <p:nvSpPr>
          <p:cNvPr id="8" name="Google Shape;174;p20">
            <a:extLst>
              <a:ext uri="{FF2B5EF4-FFF2-40B4-BE49-F238E27FC236}">
                <a16:creationId xmlns:a16="http://schemas.microsoft.com/office/drawing/2014/main" id="{824F4E9C-CB12-73C2-07E6-4BCF2FAA8154}"/>
              </a:ext>
            </a:extLst>
          </p:cNvPr>
          <p:cNvSpPr txBox="1"/>
          <p:nvPr/>
        </p:nvSpPr>
        <p:spPr>
          <a:xfrm>
            <a:off x="6398672" y="2858515"/>
            <a:ext cx="4159256" cy="2215991"/>
          </a:xfrm>
          <a:prstGeom prst="rect">
            <a:avLst/>
          </a:prstGeom>
          <a:noFill/>
          <a:ln>
            <a:noFill/>
          </a:ln>
        </p:spPr>
        <p:txBody>
          <a:bodyPr spcFirstLastPara="1" wrap="square" lIns="0" tIns="0" rIns="0" bIns="0" anchor="t" anchorCtr="0">
            <a:spAutoFit/>
          </a:bodyPr>
          <a:lstStyle/>
          <a:p>
            <a:pPr lvl="0" algn="ctr">
              <a:lnSpc>
                <a:spcPct val="160000"/>
              </a:lnSpc>
            </a:pPr>
            <a:r>
              <a:rPr lang="es-MX" sz="1800" dirty="0"/>
              <a:t>Ustedes son el pulso del cuidado. Su sonido consiste en dar </a:t>
            </a:r>
            <a:r>
              <a:rPr lang="es-MX" sz="1800" b="1" dirty="0"/>
              <a:t>golpes suaves y rítmicos en el pecho a doble compás</a:t>
            </a:r>
            <a:r>
              <a:rPr lang="es-MX" sz="1800" dirty="0"/>
              <a:t>, simulando el latido de un corazón humano (</a:t>
            </a:r>
            <a:r>
              <a:rPr lang="es-MX" sz="1800" i="1" dirty="0"/>
              <a:t>pum-pum... pum-pum</a:t>
            </a:r>
            <a:r>
              <a:rPr lang="es-MX" sz="1800" dirty="0"/>
              <a:t>).</a:t>
            </a:r>
            <a:endParaRPr sz="1600" dirty="0"/>
          </a:p>
        </p:txBody>
      </p:sp>
      <p:sp>
        <p:nvSpPr>
          <p:cNvPr id="9" name="Google Shape;173;p20">
            <a:extLst>
              <a:ext uri="{FF2B5EF4-FFF2-40B4-BE49-F238E27FC236}">
                <a16:creationId xmlns:a16="http://schemas.microsoft.com/office/drawing/2014/main" id="{D1FC1DA8-E8E7-0835-AE9A-0E29B249838B}"/>
              </a:ext>
            </a:extLst>
          </p:cNvPr>
          <p:cNvSpPr txBox="1"/>
          <p:nvPr/>
        </p:nvSpPr>
        <p:spPr>
          <a:xfrm>
            <a:off x="237067" y="5564684"/>
            <a:ext cx="11717866" cy="738664"/>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n-US" sz="2400" b="1" i="0" u="none" strike="noStrike" cap="none" dirty="0">
                <a:solidFill>
                  <a:srgbClr val="1B2D42"/>
                </a:solidFill>
                <a:latin typeface="Poppins"/>
                <a:ea typeface="Poppins"/>
                <a:cs typeface="Poppins"/>
                <a:sym typeface="Poppins"/>
              </a:rPr>
              <a:t>Manos </a:t>
            </a:r>
            <a:r>
              <a:rPr lang="en-US" sz="2400" b="1" dirty="0" err="1">
                <a:solidFill>
                  <a:srgbClr val="1B2D42"/>
                </a:solidFill>
                <a:latin typeface="Poppins"/>
                <a:ea typeface="Poppins"/>
                <a:cs typeface="Poppins"/>
                <a:sym typeface="Poppins"/>
              </a:rPr>
              <a:t>arriba</a:t>
            </a:r>
            <a:r>
              <a:rPr lang="en-US" sz="2400" b="1" dirty="0">
                <a:solidFill>
                  <a:srgbClr val="1B2D42"/>
                </a:solidFill>
                <a:latin typeface="Poppins"/>
                <a:ea typeface="Poppins"/>
                <a:cs typeface="Poppins"/>
                <a:sym typeface="Poppins"/>
              </a:rPr>
              <a:t>: </a:t>
            </a:r>
            <a:r>
              <a:rPr lang="en-US" sz="2400" b="1" dirty="0" err="1">
                <a:solidFill>
                  <a:srgbClr val="1B2D42"/>
                </a:solidFill>
                <a:latin typeface="Poppins"/>
                <a:ea typeface="Poppins"/>
                <a:cs typeface="Poppins"/>
                <a:sym typeface="Poppins"/>
              </a:rPr>
              <a:t>rapido</a:t>
            </a:r>
            <a:endParaRPr lang="en-US" sz="2400" b="1" dirty="0">
              <a:solidFill>
                <a:srgbClr val="1B2D42"/>
              </a:solidFill>
              <a:latin typeface="Poppins"/>
              <a:ea typeface="Poppins"/>
              <a:cs typeface="Poppins"/>
              <a:sym typeface="Poppins"/>
            </a:endParaRPr>
          </a:p>
          <a:p>
            <a:pPr marL="0" marR="0" lvl="0" indent="0" algn="ctr" rtl="0">
              <a:spcBef>
                <a:spcPts val="0"/>
              </a:spcBef>
              <a:spcAft>
                <a:spcPts val="0"/>
              </a:spcAft>
              <a:buNone/>
            </a:pPr>
            <a:r>
              <a:rPr lang="en-US" sz="2400" b="1" dirty="0">
                <a:solidFill>
                  <a:srgbClr val="1B2D42"/>
                </a:solidFill>
                <a:latin typeface="Poppins"/>
                <a:cs typeface="Poppins"/>
                <a:sym typeface="Poppins"/>
              </a:rPr>
              <a:t>Manos </a:t>
            </a:r>
            <a:r>
              <a:rPr lang="en-US" sz="2400" b="1" dirty="0" err="1">
                <a:solidFill>
                  <a:srgbClr val="1B2D42"/>
                </a:solidFill>
                <a:latin typeface="Poppins"/>
                <a:cs typeface="Poppins"/>
                <a:sym typeface="Poppins"/>
              </a:rPr>
              <a:t>abajo</a:t>
            </a:r>
            <a:r>
              <a:rPr lang="en-US" sz="2400" b="1" dirty="0">
                <a:solidFill>
                  <a:srgbClr val="1B2D42"/>
                </a:solidFill>
                <a:latin typeface="Poppins"/>
                <a:cs typeface="Poppins"/>
                <a:sym typeface="Poppins"/>
              </a:rPr>
              <a:t>: Lento</a:t>
            </a:r>
            <a:endParaRPr sz="1050" dirty="0"/>
          </a:p>
        </p:txBody>
      </p:sp>
    </p:spTree>
    <p:extLst>
      <p:ext uri="{BB962C8B-B14F-4D97-AF65-F5344CB8AC3E}">
        <p14:creationId xmlns:p14="http://schemas.microsoft.com/office/powerpoint/2010/main" val="30087065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9">
          <a:extLst>
            <a:ext uri="{FF2B5EF4-FFF2-40B4-BE49-F238E27FC236}">
              <a16:creationId xmlns:a16="http://schemas.microsoft.com/office/drawing/2014/main" id="{2ADD1B7F-A79C-06F5-0F85-3216B91BAD62}"/>
            </a:ext>
          </a:extLst>
        </p:cNvPr>
        <p:cNvGrpSpPr/>
        <p:nvPr/>
      </p:nvGrpSpPr>
      <p:grpSpPr>
        <a:xfrm>
          <a:off x="0" y="0"/>
          <a:ext cx="0" cy="0"/>
          <a:chOff x="0" y="0"/>
          <a:chExt cx="0" cy="0"/>
        </a:xfrm>
      </p:grpSpPr>
      <p:pic>
        <p:nvPicPr>
          <p:cNvPr id="170" name="Google Shape;170;p20" descr="image.png">
            <a:extLst>
              <a:ext uri="{FF2B5EF4-FFF2-40B4-BE49-F238E27FC236}">
                <a16:creationId xmlns:a16="http://schemas.microsoft.com/office/drawing/2014/main" id="{2503ABA1-3BF9-2DDD-C462-491222C09B01}"/>
              </a:ext>
            </a:extLst>
          </p:cNvPr>
          <p:cNvPicPr preferRelativeResize="0"/>
          <p:nvPr/>
        </p:nvPicPr>
        <p:blipFill rotWithShape="1">
          <a:blip r:embed="rId3">
            <a:alphaModFix/>
          </a:blip>
          <a:srcRect/>
          <a:stretch/>
        </p:blipFill>
        <p:spPr>
          <a:xfrm>
            <a:off x="0" y="0"/>
            <a:ext cx="12192000" cy="6858000"/>
          </a:xfrm>
          <a:prstGeom prst="rect">
            <a:avLst/>
          </a:prstGeom>
          <a:noFill/>
          <a:ln>
            <a:noFill/>
          </a:ln>
        </p:spPr>
      </p:pic>
      <p:pic>
        <p:nvPicPr>
          <p:cNvPr id="171" name="Google Shape;171;p20" descr="image.png">
            <a:extLst>
              <a:ext uri="{FF2B5EF4-FFF2-40B4-BE49-F238E27FC236}">
                <a16:creationId xmlns:a16="http://schemas.microsoft.com/office/drawing/2014/main" id="{A890626C-41D4-FBDF-653F-4520040B2991}"/>
              </a:ext>
            </a:extLst>
          </p:cNvPr>
          <p:cNvPicPr preferRelativeResize="0"/>
          <p:nvPr/>
        </p:nvPicPr>
        <p:blipFill rotWithShape="1">
          <a:blip r:embed="rId4">
            <a:alphaModFix/>
          </a:blip>
          <a:srcRect/>
          <a:stretch/>
        </p:blipFill>
        <p:spPr>
          <a:xfrm>
            <a:off x="705902" y="192782"/>
            <a:ext cx="2857500" cy="1905000"/>
          </a:xfrm>
          <a:prstGeom prst="rect">
            <a:avLst/>
          </a:prstGeom>
          <a:noFill/>
          <a:ln>
            <a:noFill/>
          </a:ln>
        </p:spPr>
      </p:pic>
      <p:sp>
        <p:nvSpPr>
          <p:cNvPr id="173" name="Google Shape;173;p20">
            <a:extLst>
              <a:ext uri="{FF2B5EF4-FFF2-40B4-BE49-F238E27FC236}">
                <a16:creationId xmlns:a16="http://schemas.microsoft.com/office/drawing/2014/main" id="{2E449085-7E0E-05CC-4495-3A1270CF3723}"/>
              </a:ext>
            </a:extLst>
          </p:cNvPr>
          <p:cNvSpPr txBox="1"/>
          <p:nvPr/>
        </p:nvSpPr>
        <p:spPr>
          <a:xfrm>
            <a:off x="1482725" y="2473953"/>
            <a:ext cx="3903134" cy="615553"/>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n-US" sz="4000" b="1" dirty="0" err="1">
                <a:solidFill>
                  <a:srgbClr val="1B2D42"/>
                </a:solidFill>
                <a:latin typeface="Poppins"/>
                <a:cs typeface="Poppins"/>
                <a:sym typeface="Poppins"/>
              </a:rPr>
              <a:t>Derecha</a:t>
            </a:r>
            <a:endParaRPr sz="1600" dirty="0"/>
          </a:p>
        </p:txBody>
      </p:sp>
      <p:sp>
        <p:nvSpPr>
          <p:cNvPr id="174" name="Google Shape;174;p20">
            <a:extLst>
              <a:ext uri="{FF2B5EF4-FFF2-40B4-BE49-F238E27FC236}">
                <a16:creationId xmlns:a16="http://schemas.microsoft.com/office/drawing/2014/main" id="{1B3467F9-4BC8-F6F4-191C-A626CBB45B55}"/>
              </a:ext>
            </a:extLst>
          </p:cNvPr>
          <p:cNvSpPr txBox="1"/>
          <p:nvPr/>
        </p:nvSpPr>
        <p:spPr>
          <a:xfrm>
            <a:off x="1354664" y="3044878"/>
            <a:ext cx="4159256" cy="443198"/>
          </a:xfrm>
          <a:prstGeom prst="rect">
            <a:avLst/>
          </a:prstGeom>
          <a:noFill/>
          <a:ln>
            <a:noFill/>
          </a:ln>
        </p:spPr>
        <p:txBody>
          <a:bodyPr spcFirstLastPara="1" wrap="square" lIns="0" tIns="0" rIns="0" bIns="0" anchor="t" anchorCtr="0">
            <a:spAutoFit/>
          </a:bodyPr>
          <a:lstStyle/>
          <a:p>
            <a:pPr lvl="0" algn="ctr">
              <a:lnSpc>
                <a:spcPct val="160000"/>
              </a:lnSpc>
            </a:pPr>
            <a:r>
              <a:rPr lang="es-MX" sz="1800" dirty="0" err="1"/>
              <a:t>Hiperautomatizada</a:t>
            </a:r>
            <a:endParaRPr sz="1600" dirty="0"/>
          </a:p>
        </p:txBody>
      </p:sp>
      <p:pic>
        <p:nvPicPr>
          <p:cNvPr id="2" name="Imagen 1">
            <a:extLst>
              <a:ext uri="{FF2B5EF4-FFF2-40B4-BE49-F238E27FC236}">
                <a16:creationId xmlns:a16="http://schemas.microsoft.com/office/drawing/2014/main" id="{AB96AB68-6BD6-FE4B-DDF3-B72FEA2327C8}"/>
              </a:ext>
            </a:extLst>
          </p:cNvPr>
          <p:cNvPicPr>
            <a:picLocks noChangeAspect="1"/>
          </p:cNvPicPr>
          <p:nvPr/>
        </p:nvPicPr>
        <p:blipFill>
          <a:blip r:embed="rId5"/>
          <a:srcRect b="13704"/>
          <a:stretch>
            <a:fillRect/>
          </a:stretch>
        </p:blipFill>
        <p:spPr>
          <a:xfrm>
            <a:off x="9886950" y="0"/>
            <a:ext cx="1853071" cy="1235693"/>
          </a:xfrm>
          <a:prstGeom prst="rect">
            <a:avLst/>
          </a:prstGeom>
        </p:spPr>
      </p:pic>
      <p:sp>
        <p:nvSpPr>
          <p:cNvPr id="3" name="Google Shape;173;p20">
            <a:extLst>
              <a:ext uri="{FF2B5EF4-FFF2-40B4-BE49-F238E27FC236}">
                <a16:creationId xmlns:a16="http://schemas.microsoft.com/office/drawing/2014/main" id="{DE004ED8-7DA0-5F97-3F93-BBD8127C993C}"/>
              </a:ext>
            </a:extLst>
          </p:cNvPr>
          <p:cNvSpPr txBox="1"/>
          <p:nvPr/>
        </p:nvSpPr>
        <p:spPr>
          <a:xfrm>
            <a:off x="6729938" y="2473953"/>
            <a:ext cx="3903134" cy="615553"/>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n-US" sz="4000" b="1" dirty="0">
                <a:solidFill>
                  <a:srgbClr val="1B2D42"/>
                </a:solidFill>
                <a:latin typeface="Poppins"/>
                <a:cs typeface="Poppins"/>
                <a:sym typeface="Poppins"/>
              </a:rPr>
              <a:t>Izquierda</a:t>
            </a:r>
            <a:endParaRPr sz="1600" dirty="0"/>
          </a:p>
        </p:txBody>
      </p:sp>
      <p:sp>
        <p:nvSpPr>
          <p:cNvPr id="5" name="CuadroTexto 4">
            <a:extLst>
              <a:ext uri="{FF2B5EF4-FFF2-40B4-BE49-F238E27FC236}">
                <a16:creationId xmlns:a16="http://schemas.microsoft.com/office/drawing/2014/main" id="{891CEB18-551F-8E6C-C97B-8164341ECE19}"/>
              </a:ext>
            </a:extLst>
          </p:cNvPr>
          <p:cNvSpPr txBox="1"/>
          <p:nvPr/>
        </p:nvSpPr>
        <p:spPr>
          <a:xfrm>
            <a:off x="2412999" y="3886647"/>
            <a:ext cx="7611533" cy="707886"/>
          </a:xfrm>
          <a:prstGeom prst="rect">
            <a:avLst/>
          </a:prstGeom>
          <a:noFill/>
        </p:spPr>
        <p:txBody>
          <a:bodyPr wrap="square">
            <a:spAutoFit/>
          </a:bodyPr>
          <a:lstStyle/>
          <a:p>
            <a:pPr algn="ctr"/>
            <a:r>
              <a:rPr lang="es-MX" sz="2000" dirty="0"/>
              <a:t>Pero cuando un alumno tiene miedo, la máquina se queda en silencio. Es ahí donde entra la presencia</a:t>
            </a:r>
          </a:p>
        </p:txBody>
      </p:sp>
      <p:sp>
        <p:nvSpPr>
          <p:cNvPr id="9" name="Google Shape;174;p20">
            <a:extLst>
              <a:ext uri="{FF2B5EF4-FFF2-40B4-BE49-F238E27FC236}">
                <a16:creationId xmlns:a16="http://schemas.microsoft.com/office/drawing/2014/main" id="{0F57EB0D-6046-7EAB-A339-95A9FC767FBC}"/>
              </a:ext>
            </a:extLst>
          </p:cNvPr>
          <p:cNvSpPr txBox="1"/>
          <p:nvPr/>
        </p:nvSpPr>
        <p:spPr>
          <a:xfrm>
            <a:off x="6678082" y="3033289"/>
            <a:ext cx="4159256" cy="443198"/>
          </a:xfrm>
          <a:prstGeom prst="rect">
            <a:avLst/>
          </a:prstGeom>
          <a:noFill/>
          <a:ln>
            <a:noFill/>
          </a:ln>
        </p:spPr>
        <p:txBody>
          <a:bodyPr spcFirstLastPara="1" wrap="square" lIns="0" tIns="0" rIns="0" bIns="0" anchor="t" anchorCtr="0">
            <a:spAutoFit/>
          </a:bodyPr>
          <a:lstStyle/>
          <a:p>
            <a:pPr lvl="0" algn="ctr">
              <a:lnSpc>
                <a:spcPct val="160000"/>
              </a:lnSpc>
            </a:pPr>
            <a:r>
              <a:rPr lang="es-MX" sz="1800" dirty="0"/>
              <a:t>Presencia</a:t>
            </a:r>
            <a:endParaRPr sz="1600" dirty="0"/>
          </a:p>
        </p:txBody>
      </p:sp>
      <p:sp>
        <p:nvSpPr>
          <p:cNvPr id="10" name="Google Shape;172;p20">
            <a:extLst>
              <a:ext uri="{FF2B5EF4-FFF2-40B4-BE49-F238E27FC236}">
                <a16:creationId xmlns:a16="http://schemas.microsoft.com/office/drawing/2014/main" id="{3AF5DD0B-875A-22C2-8178-0A571194AB1D}"/>
              </a:ext>
            </a:extLst>
          </p:cNvPr>
          <p:cNvSpPr/>
          <p:nvPr/>
        </p:nvSpPr>
        <p:spPr>
          <a:xfrm>
            <a:off x="5458096" y="2781728"/>
            <a:ext cx="1275807" cy="57150"/>
          </a:xfrm>
          <a:prstGeom prst="rect">
            <a:avLst/>
          </a:prstGeom>
          <a:solidFill>
            <a:srgbClr val="C85C4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3818879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69">
          <a:extLst>
            <a:ext uri="{FF2B5EF4-FFF2-40B4-BE49-F238E27FC236}">
              <a16:creationId xmlns:a16="http://schemas.microsoft.com/office/drawing/2014/main" id="{2C8ED5EA-95F9-998D-3F3D-A029A934F460}"/>
            </a:ext>
          </a:extLst>
        </p:cNvPr>
        <p:cNvGrpSpPr/>
        <p:nvPr/>
      </p:nvGrpSpPr>
      <p:grpSpPr>
        <a:xfrm>
          <a:off x="0" y="0"/>
          <a:ext cx="0" cy="0"/>
          <a:chOff x="0" y="0"/>
          <a:chExt cx="0" cy="0"/>
        </a:xfrm>
      </p:grpSpPr>
      <p:pic>
        <p:nvPicPr>
          <p:cNvPr id="170" name="Google Shape;170;p20" descr="image.png">
            <a:extLst>
              <a:ext uri="{FF2B5EF4-FFF2-40B4-BE49-F238E27FC236}">
                <a16:creationId xmlns:a16="http://schemas.microsoft.com/office/drawing/2014/main" id="{D71C1E0C-1C77-788D-D8F1-1667EAA52705}"/>
              </a:ext>
            </a:extLst>
          </p:cNvPr>
          <p:cNvPicPr preferRelativeResize="0"/>
          <p:nvPr/>
        </p:nvPicPr>
        <p:blipFill rotWithShape="1">
          <a:blip r:embed="rId3">
            <a:alphaModFix/>
          </a:blip>
          <a:srcRect/>
          <a:stretch/>
        </p:blipFill>
        <p:spPr>
          <a:xfrm>
            <a:off x="0" y="0"/>
            <a:ext cx="12192000" cy="6858000"/>
          </a:xfrm>
          <a:prstGeom prst="rect">
            <a:avLst/>
          </a:prstGeom>
          <a:noFill/>
          <a:ln>
            <a:noFill/>
          </a:ln>
        </p:spPr>
      </p:pic>
      <p:pic>
        <p:nvPicPr>
          <p:cNvPr id="171" name="Google Shape;171;p20" descr="image.png">
            <a:extLst>
              <a:ext uri="{FF2B5EF4-FFF2-40B4-BE49-F238E27FC236}">
                <a16:creationId xmlns:a16="http://schemas.microsoft.com/office/drawing/2014/main" id="{DB55D3B0-4729-315C-1E52-A26D75A66D64}"/>
              </a:ext>
            </a:extLst>
          </p:cNvPr>
          <p:cNvPicPr preferRelativeResize="0"/>
          <p:nvPr/>
        </p:nvPicPr>
        <p:blipFill rotWithShape="1">
          <a:blip r:embed="rId4">
            <a:alphaModFix/>
          </a:blip>
          <a:srcRect/>
          <a:stretch/>
        </p:blipFill>
        <p:spPr>
          <a:xfrm>
            <a:off x="705902" y="192782"/>
            <a:ext cx="2857500" cy="1905000"/>
          </a:xfrm>
          <a:prstGeom prst="rect">
            <a:avLst/>
          </a:prstGeom>
          <a:noFill/>
          <a:ln>
            <a:noFill/>
          </a:ln>
        </p:spPr>
      </p:pic>
      <p:pic>
        <p:nvPicPr>
          <p:cNvPr id="2" name="Imagen 1">
            <a:extLst>
              <a:ext uri="{FF2B5EF4-FFF2-40B4-BE49-F238E27FC236}">
                <a16:creationId xmlns:a16="http://schemas.microsoft.com/office/drawing/2014/main" id="{AC79AC9B-A212-F35E-A73E-2292A3AE2B14}"/>
              </a:ext>
            </a:extLst>
          </p:cNvPr>
          <p:cNvPicPr>
            <a:picLocks noChangeAspect="1"/>
          </p:cNvPicPr>
          <p:nvPr/>
        </p:nvPicPr>
        <p:blipFill>
          <a:blip r:embed="rId5"/>
          <a:srcRect b="13704"/>
          <a:stretch>
            <a:fillRect/>
          </a:stretch>
        </p:blipFill>
        <p:spPr>
          <a:xfrm>
            <a:off x="9886950" y="0"/>
            <a:ext cx="1853071" cy="1235693"/>
          </a:xfrm>
          <a:prstGeom prst="rect">
            <a:avLst/>
          </a:prstGeom>
        </p:spPr>
      </p:pic>
      <p:sp>
        <p:nvSpPr>
          <p:cNvPr id="10" name="Google Shape;172;p20">
            <a:extLst>
              <a:ext uri="{FF2B5EF4-FFF2-40B4-BE49-F238E27FC236}">
                <a16:creationId xmlns:a16="http://schemas.microsoft.com/office/drawing/2014/main" id="{9D9FDED2-BB4A-B026-4CB4-21DFA2F7CB5C}"/>
              </a:ext>
            </a:extLst>
          </p:cNvPr>
          <p:cNvSpPr/>
          <p:nvPr/>
        </p:nvSpPr>
        <p:spPr>
          <a:xfrm>
            <a:off x="5458096" y="1797673"/>
            <a:ext cx="1275807" cy="57150"/>
          </a:xfrm>
          <a:prstGeom prst="rect">
            <a:avLst/>
          </a:prstGeom>
          <a:solidFill>
            <a:srgbClr val="C85C4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b="0" i="0" u="none" strike="noStrike" cap="none">
              <a:solidFill>
                <a:schemeClr val="dk1"/>
              </a:solidFill>
              <a:latin typeface="Calibri"/>
              <a:ea typeface="Calibri"/>
              <a:cs typeface="Calibri"/>
              <a:sym typeface="Calibri"/>
            </a:endParaRPr>
          </a:p>
        </p:txBody>
      </p:sp>
      <p:sp>
        <p:nvSpPr>
          <p:cNvPr id="6" name="CuadroTexto 5">
            <a:extLst>
              <a:ext uri="{FF2B5EF4-FFF2-40B4-BE49-F238E27FC236}">
                <a16:creationId xmlns:a16="http://schemas.microsoft.com/office/drawing/2014/main" id="{E3CAF625-E224-5ED7-2928-9EBAD9D49762}"/>
              </a:ext>
            </a:extLst>
          </p:cNvPr>
          <p:cNvSpPr txBox="1"/>
          <p:nvPr/>
        </p:nvSpPr>
        <p:spPr>
          <a:xfrm>
            <a:off x="1413933" y="1953847"/>
            <a:ext cx="9525000" cy="3347840"/>
          </a:xfrm>
          <a:prstGeom prst="rect">
            <a:avLst/>
          </a:prstGeom>
          <a:noFill/>
        </p:spPr>
        <p:txBody>
          <a:bodyPr wrap="square">
            <a:spAutoFit/>
          </a:bodyPr>
          <a:lstStyle/>
          <a:p>
            <a:pPr algn="ctr">
              <a:lnSpc>
                <a:spcPct val="150000"/>
              </a:lnSpc>
            </a:pPr>
            <a:r>
              <a:rPr lang="es-MX" sz="2400" dirty="0"/>
              <a:t>La Inteligencia Artificial puede acelerar el procesamiento de la información (bloque izquierdo), pero el ritmo, la dirección y el sentido de la educación siempre los dictará el latido del compromiso humano (bloque derecho). </a:t>
            </a:r>
          </a:p>
          <a:p>
            <a:pPr algn="ctr">
              <a:lnSpc>
                <a:spcPct val="150000"/>
              </a:lnSpc>
            </a:pPr>
            <a:r>
              <a:rPr lang="es-MX" sz="2400" dirty="0"/>
              <a:t>¡No permitamos que el ruido de los datos opaque la música de nuestro afecto!.</a:t>
            </a:r>
          </a:p>
        </p:txBody>
      </p:sp>
    </p:spTree>
    <p:extLst>
      <p:ext uri="{BB962C8B-B14F-4D97-AF65-F5344CB8AC3E}">
        <p14:creationId xmlns:p14="http://schemas.microsoft.com/office/powerpoint/2010/main" val="32660815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AF8F5"/>
        </a:solidFill>
        <a:effectLst/>
      </p:bgPr>
    </p:bg>
    <p:spTree>
      <p:nvGrpSpPr>
        <p:cNvPr id="1" name="Shape 169"/>
        <p:cNvGrpSpPr/>
        <p:nvPr/>
      </p:nvGrpSpPr>
      <p:grpSpPr>
        <a:xfrm>
          <a:off x="0" y="0"/>
          <a:ext cx="0" cy="0"/>
          <a:chOff x="0" y="0"/>
          <a:chExt cx="0" cy="0"/>
        </a:xfrm>
      </p:grpSpPr>
      <p:pic>
        <p:nvPicPr>
          <p:cNvPr id="170" name="Google Shape;170;p20" descr="image.png"/>
          <p:cNvPicPr preferRelativeResize="0"/>
          <p:nvPr/>
        </p:nvPicPr>
        <p:blipFill rotWithShape="1">
          <a:blip r:embed="rId3">
            <a:alphaModFix/>
          </a:blip>
          <a:srcRect/>
          <a:stretch/>
        </p:blipFill>
        <p:spPr>
          <a:xfrm>
            <a:off x="0" y="0"/>
            <a:ext cx="12192000" cy="6858000"/>
          </a:xfrm>
          <a:prstGeom prst="rect">
            <a:avLst/>
          </a:prstGeom>
          <a:noFill/>
          <a:ln>
            <a:noFill/>
          </a:ln>
        </p:spPr>
      </p:pic>
      <p:pic>
        <p:nvPicPr>
          <p:cNvPr id="171" name="Google Shape;171;p20" descr="image.png"/>
          <p:cNvPicPr preferRelativeResize="0"/>
          <p:nvPr/>
        </p:nvPicPr>
        <p:blipFill rotWithShape="1">
          <a:blip r:embed="rId4">
            <a:alphaModFix/>
          </a:blip>
          <a:srcRect/>
          <a:stretch/>
        </p:blipFill>
        <p:spPr>
          <a:xfrm>
            <a:off x="762000" y="571500"/>
            <a:ext cx="2857500" cy="1905000"/>
          </a:xfrm>
          <a:prstGeom prst="rect">
            <a:avLst/>
          </a:prstGeom>
          <a:noFill/>
          <a:ln>
            <a:noFill/>
          </a:ln>
        </p:spPr>
      </p:pic>
      <p:sp>
        <p:nvSpPr>
          <p:cNvPr id="172" name="Google Shape;172;p20"/>
          <p:cNvSpPr/>
          <p:nvPr/>
        </p:nvSpPr>
        <p:spPr>
          <a:xfrm>
            <a:off x="5222360" y="2603830"/>
            <a:ext cx="1275807" cy="57150"/>
          </a:xfrm>
          <a:prstGeom prst="rect">
            <a:avLst/>
          </a:prstGeom>
          <a:solidFill>
            <a:srgbClr val="C85C4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b="0" i="0" u="none" strike="noStrike" cap="none">
              <a:solidFill>
                <a:schemeClr val="dk1"/>
              </a:solidFill>
              <a:latin typeface="Calibri"/>
              <a:ea typeface="Calibri"/>
              <a:cs typeface="Calibri"/>
              <a:sym typeface="Calibri"/>
            </a:endParaRPr>
          </a:p>
        </p:txBody>
      </p:sp>
      <p:sp>
        <p:nvSpPr>
          <p:cNvPr id="173" name="Google Shape;173;p20"/>
          <p:cNvSpPr txBox="1"/>
          <p:nvPr/>
        </p:nvSpPr>
        <p:spPr>
          <a:xfrm>
            <a:off x="982133" y="2899105"/>
            <a:ext cx="10091631" cy="615553"/>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n-US" sz="4000" b="1" i="0" u="none" strike="noStrike" cap="none">
                <a:solidFill>
                  <a:srgbClr val="1B2D42"/>
                </a:solidFill>
                <a:latin typeface="Poppins"/>
                <a:ea typeface="Poppins"/>
                <a:cs typeface="Poppins"/>
                <a:sym typeface="Poppins"/>
              </a:rPr>
              <a:t>Ética, Cuidado y Justicia Algorítmica</a:t>
            </a:r>
            <a:endParaRPr sz="1600"/>
          </a:p>
        </p:txBody>
      </p:sp>
      <p:sp>
        <p:nvSpPr>
          <p:cNvPr id="174" name="Google Shape;174;p20"/>
          <p:cNvSpPr txBox="1"/>
          <p:nvPr/>
        </p:nvSpPr>
        <p:spPr>
          <a:xfrm>
            <a:off x="2444744" y="3727780"/>
            <a:ext cx="7442206" cy="886397"/>
          </a:xfrm>
          <a:prstGeom prst="rect">
            <a:avLst/>
          </a:prstGeom>
          <a:noFill/>
          <a:ln>
            <a:noFill/>
          </a:ln>
        </p:spPr>
        <p:txBody>
          <a:bodyPr spcFirstLastPara="1" wrap="square" lIns="0" tIns="0" rIns="0" bIns="0" anchor="t" anchorCtr="0">
            <a:spAutoFit/>
          </a:bodyPr>
          <a:lstStyle/>
          <a:p>
            <a:pPr marL="0" marR="0" lvl="0" indent="0" algn="ctr" rtl="0">
              <a:lnSpc>
                <a:spcPct val="160000"/>
              </a:lnSpc>
              <a:spcBef>
                <a:spcPts val="0"/>
              </a:spcBef>
              <a:spcAft>
                <a:spcPts val="0"/>
              </a:spcAft>
              <a:buNone/>
            </a:pPr>
            <a:r>
              <a:rPr lang="en-US" sz="1800" b="0" i="0" u="none" strike="noStrike" cap="none">
                <a:solidFill>
                  <a:srgbClr val="666666"/>
                </a:solidFill>
                <a:latin typeface="Lato"/>
                <a:ea typeface="Lato"/>
                <a:cs typeface="Lato"/>
                <a:sym typeface="Lato"/>
              </a:rPr>
              <a:t>La responsabilidad no delegable del docente como garante de la equidad y los derechos en el entorno escolar digital.</a:t>
            </a:r>
            <a:endParaRPr sz="1600"/>
          </a:p>
        </p:txBody>
      </p:sp>
      <p:pic>
        <p:nvPicPr>
          <p:cNvPr id="2" name="Imagen 1">
            <a:extLst>
              <a:ext uri="{FF2B5EF4-FFF2-40B4-BE49-F238E27FC236}">
                <a16:creationId xmlns:a16="http://schemas.microsoft.com/office/drawing/2014/main" id="{AF5313BF-7114-54C5-2430-711917271780}"/>
              </a:ext>
            </a:extLst>
          </p:cNvPr>
          <p:cNvPicPr>
            <a:picLocks noChangeAspect="1"/>
          </p:cNvPicPr>
          <p:nvPr/>
        </p:nvPicPr>
        <p:blipFill>
          <a:blip r:embed="rId5"/>
          <a:srcRect b="13704"/>
          <a:stretch>
            <a:fillRect/>
          </a:stretch>
        </p:blipFill>
        <p:spPr>
          <a:xfrm>
            <a:off x="4933727" y="866110"/>
            <a:ext cx="1853071" cy="1235693"/>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AF8F5"/>
        </a:solidFill>
        <a:effectLst/>
      </p:bgPr>
    </p:bg>
    <p:spTree>
      <p:nvGrpSpPr>
        <p:cNvPr id="1" name="Shape 178"/>
        <p:cNvGrpSpPr/>
        <p:nvPr/>
      </p:nvGrpSpPr>
      <p:grpSpPr>
        <a:xfrm>
          <a:off x="0" y="0"/>
          <a:ext cx="0" cy="0"/>
          <a:chOff x="0" y="0"/>
          <a:chExt cx="0" cy="0"/>
        </a:xfrm>
      </p:grpSpPr>
      <p:pic>
        <p:nvPicPr>
          <p:cNvPr id="179" name="Google Shape;179;p21" descr="image.png"/>
          <p:cNvPicPr preferRelativeResize="0"/>
          <p:nvPr/>
        </p:nvPicPr>
        <p:blipFill rotWithShape="1">
          <a:blip r:embed="rId3">
            <a:alphaModFix/>
          </a:blip>
          <a:srcRect/>
          <a:stretch/>
        </p:blipFill>
        <p:spPr>
          <a:xfrm>
            <a:off x="0" y="0"/>
            <a:ext cx="12192000" cy="6858000"/>
          </a:xfrm>
          <a:prstGeom prst="rect">
            <a:avLst/>
          </a:prstGeom>
          <a:noFill/>
          <a:ln>
            <a:noFill/>
          </a:ln>
        </p:spPr>
      </p:pic>
      <p:pic>
        <p:nvPicPr>
          <p:cNvPr id="180" name="Google Shape;180;p21" descr="image.png"/>
          <p:cNvPicPr preferRelativeResize="0"/>
          <p:nvPr/>
        </p:nvPicPr>
        <p:blipFill rotWithShape="1">
          <a:blip r:embed="rId4">
            <a:alphaModFix/>
          </a:blip>
          <a:srcRect/>
          <a:stretch/>
        </p:blipFill>
        <p:spPr>
          <a:xfrm>
            <a:off x="762000" y="571500"/>
            <a:ext cx="2857500" cy="2539751"/>
          </a:xfrm>
          <a:prstGeom prst="rect">
            <a:avLst/>
          </a:prstGeom>
          <a:noFill/>
          <a:ln>
            <a:noFill/>
          </a:ln>
        </p:spPr>
      </p:pic>
      <p:graphicFrame>
        <p:nvGraphicFramePr>
          <p:cNvPr id="181" name="Google Shape;181;p21"/>
          <p:cNvGraphicFramePr/>
          <p:nvPr>
            <p:extLst>
              <p:ext uri="{D42A27DB-BD31-4B8C-83A1-F6EECF244321}">
                <p14:modId xmlns:p14="http://schemas.microsoft.com/office/powerpoint/2010/main" val="1716250921"/>
              </p:ext>
            </p:extLst>
          </p:nvPr>
        </p:nvGraphicFramePr>
        <p:xfrm>
          <a:off x="753533" y="1611969"/>
          <a:ext cx="10572725" cy="5017431"/>
        </p:xfrm>
        <a:graphic>
          <a:graphicData uri="http://schemas.openxmlformats.org/drawingml/2006/table">
            <a:tbl>
              <a:tblPr firstRow="1" bandRow="1">
                <a:noFill/>
                <a:tableStyleId>{F0B12AAC-36D5-472C-8378-0D4529BE516B}</a:tableStyleId>
              </a:tblPr>
              <a:tblGrid>
                <a:gridCol w="1615225">
                  <a:extLst>
                    <a:ext uri="{9D8B030D-6E8A-4147-A177-3AD203B41FA5}">
                      <a16:colId xmlns:a16="http://schemas.microsoft.com/office/drawing/2014/main" val="20000"/>
                    </a:ext>
                  </a:extLst>
                </a:gridCol>
                <a:gridCol w="3417975">
                  <a:extLst>
                    <a:ext uri="{9D8B030D-6E8A-4147-A177-3AD203B41FA5}">
                      <a16:colId xmlns:a16="http://schemas.microsoft.com/office/drawing/2014/main" val="20001"/>
                    </a:ext>
                  </a:extLst>
                </a:gridCol>
                <a:gridCol w="3759850">
                  <a:extLst>
                    <a:ext uri="{9D8B030D-6E8A-4147-A177-3AD203B41FA5}">
                      <a16:colId xmlns:a16="http://schemas.microsoft.com/office/drawing/2014/main" val="20002"/>
                    </a:ext>
                  </a:extLst>
                </a:gridCol>
                <a:gridCol w="1779675">
                  <a:extLst>
                    <a:ext uri="{9D8B030D-6E8A-4147-A177-3AD203B41FA5}">
                      <a16:colId xmlns:a16="http://schemas.microsoft.com/office/drawing/2014/main" val="20003"/>
                    </a:ext>
                  </a:extLst>
                </a:gridCol>
              </a:tblGrid>
              <a:tr h="1254346">
                <a:tc>
                  <a:txBody>
                    <a:bodyPr/>
                    <a:lstStyle/>
                    <a:p>
                      <a:pPr marL="0" marR="0" lvl="0" indent="0" algn="ctr" rtl="0">
                        <a:spcBef>
                          <a:spcPts val="0"/>
                        </a:spcBef>
                        <a:spcAft>
                          <a:spcPts val="0"/>
                        </a:spcAft>
                        <a:buNone/>
                      </a:pPr>
                      <a:r>
                        <a:rPr lang="en-US" sz="1600" b="1" i="0" u="none" strike="noStrike" cap="none" dirty="0" err="1">
                          <a:solidFill>
                            <a:srgbClr val="1B2D42"/>
                          </a:solidFill>
                          <a:latin typeface="Poppins"/>
                          <a:ea typeface="Poppins"/>
                          <a:cs typeface="Poppins"/>
                          <a:sym typeface="Poppins"/>
                        </a:rPr>
                        <a:t>Dimensión</a:t>
                      </a:r>
                      <a:r>
                        <a:rPr lang="en-US" sz="1600" b="1" i="0" u="none" strike="noStrike" cap="none" dirty="0">
                          <a:solidFill>
                            <a:srgbClr val="1B2D42"/>
                          </a:solidFill>
                          <a:latin typeface="Poppins"/>
                          <a:ea typeface="Poppins"/>
                          <a:cs typeface="Poppins"/>
                          <a:sym typeface="Poppins"/>
                        </a:rPr>
                        <a:t> </a:t>
                      </a:r>
                      <a:r>
                        <a:rPr lang="en-US" sz="1600" b="1" i="0" u="none" strike="noStrike" cap="none" dirty="0" err="1">
                          <a:solidFill>
                            <a:srgbClr val="1B2D42"/>
                          </a:solidFill>
                          <a:latin typeface="Poppins"/>
                          <a:ea typeface="Poppins"/>
                          <a:cs typeface="Poppins"/>
                          <a:sym typeface="Poppins"/>
                        </a:rPr>
                        <a:t>Ética</a:t>
                      </a:r>
                      <a:endParaRPr sz="1800" dirty="0"/>
                    </a:p>
                  </a:txBody>
                  <a:tcPr marL="63500" marR="63500" marT="25400" marB="254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3EFE9"/>
                    </a:solidFill>
                  </a:tcPr>
                </a:tc>
                <a:tc>
                  <a:txBody>
                    <a:bodyPr/>
                    <a:lstStyle/>
                    <a:p>
                      <a:pPr marL="0" marR="0" lvl="0" indent="0" algn="ctr" rtl="0">
                        <a:spcBef>
                          <a:spcPts val="0"/>
                        </a:spcBef>
                        <a:spcAft>
                          <a:spcPts val="0"/>
                        </a:spcAft>
                        <a:buNone/>
                      </a:pPr>
                      <a:r>
                        <a:rPr lang="en-US" sz="1600" b="1" i="0" u="none" strike="noStrike" cap="none">
                          <a:solidFill>
                            <a:srgbClr val="1B2D42"/>
                          </a:solidFill>
                          <a:latin typeface="Poppins"/>
                          <a:ea typeface="Poppins"/>
                          <a:cs typeface="Poppins"/>
                          <a:sym typeface="Poppins"/>
                        </a:rPr>
                        <a:t>Riesgo de la IA Solitaria</a:t>
                      </a:r>
                      <a:endParaRPr sz="1800"/>
                    </a:p>
                  </a:txBody>
                  <a:tcPr marL="63500" marR="63500" marT="25400" marB="254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3EFE9"/>
                    </a:solidFill>
                  </a:tcPr>
                </a:tc>
                <a:tc>
                  <a:txBody>
                    <a:bodyPr/>
                    <a:lstStyle/>
                    <a:p>
                      <a:pPr marL="0" marR="0" lvl="0" indent="0" algn="ctr" rtl="0">
                        <a:spcBef>
                          <a:spcPts val="0"/>
                        </a:spcBef>
                        <a:spcAft>
                          <a:spcPts val="0"/>
                        </a:spcAft>
                        <a:buNone/>
                      </a:pPr>
                      <a:r>
                        <a:rPr lang="en-US" sz="1600" b="1" i="0" u="none" strike="noStrike" cap="none">
                          <a:solidFill>
                            <a:srgbClr val="1B2D42"/>
                          </a:solidFill>
                          <a:latin typeface="Poppins"/>
                          <a:ea typeface="Poppins"/>
                          <a:cs typeface="Poppins"/>
                          <a:sym typeface="Poppins"/>
                        </a:rPr>
                        <a:t>El Escudo Docente + DUA</a:t>
                      </a:r>
                      <a:endParaRPr sz="1800"/>
                    </a:p>
                  </a:txBody>
                  <a:tcPr marL="63500" marR="63500" marT="25400" marB="254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3EFE9"/>
                    </a:solidFill>
                  </a:tcPr>
                </a:tc>
                <a:tc>
                  <a:txBody>
                    <a:bodyPr/>
                    <a:lstStyle/>
                    <a:p>
                      <a:pPr marL="0" marR="0" lvl="0" indent="0" algn="ctr" rtl="0">
                        <a:spcBef>
                          <a:spcPts val="0"/>
                        </a:spcBef>
                        <a:spcAft>
                          <a:spcPts val="0"/>
                        </a:spcAft>
                        <a:buNone/>
                      </a:pPr>
                      <a:r>
                        <a:rPr lang="en-US" sz="1600" b="1" i="0" u="none" strike="noStrike" cap="none" dirty="0" err="1">
                          <a:solidFill>
                            <a:srgbClr val="1B2D42"/>
                          </a:solidFill>
                          <a:latin typeface="Poppins"/>
                          <a:ea typeface="Poppins"/>
                          <a:cs typeface="Poppins"/>
                          <a:sym typeface="Poppins"/>
                        </a:rPr>
                        <a:t>Sustento</a:t>
                      </a:r>
                      <a:endParaRPr sz="1800" dirty="0"/>
                    </a:p>
                  </a:txBody>
                  <a:tcPr marL="63500" marR="63500" marT="25400" marB="254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3EFE9"/>
                    </a:solidFill>
                  </a:tcPr>
                </a:tc>
                <a:extLst>
                  <a:ext uri="{0D108BD9-81ED-4DB2-BD59-A6C34878D82A}">
                    <a16:rowId xmlns:a16="http://schemas.microsoft.com/office/drawing/2014/main" val="10000"/>
                  </a:ext>
                </a:extLst>
              </a:tr>
              <a:tr h="1254346">
                <a:tc>
                  <a:txBody>
                    <a:bodyPr/>
                    <a:lstStyle/>
                    <a:p>
                      <a:pPr marL="0" marR="0" lvl="0" indent="0" algn="ctr" rtl="0">
                        <a:spcBef>
                          <a:spcPts val="0"/>
                        </a:spcBef>
                        <a:spcAft>
                          <a:spcPts val="0"/>
                        </a:spcAft>
                        <a:buNone/>
                      </a:pPr>
                      <a:r>
                        <a:rPr lang="en-US" sz="1600" b="1" i="0" u="none" strike="noStrike" cap="none">
                          <a:solidFill>
                            <a:srgbClr val="2D2D2D"/>
                          </a:solidFill>
                          <a:latin typeface="Lato"/>
                          <a:ea typeface="Lato"/>
                          <a:cs typeface="Lato"/>
                          <a:sym typeface="Lato"/>
                        </a:rPr>
                        <a:t>Equidad y Sesgo</a:t>
                      </a:r>
                      <a:endParaRPr sz="1800"/>
                    </a:p>
                  </a:txBody>
                  <a:tcPr marL="63500" marR="63500" marT="25400" marB="254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2D2D2D"/>
                          </a:solidFill>
                          <a:latin typeface="Lato"/>
                          <a:ea typeface="Lato"/>
                          <a:cs typeface="Lato"/>
                          <a:sym typeface="Lato"/>
                        </a:rPr>
                        <a:t>Replicar prejuicios históricos en el diseño de materiales.</a:t>
                      </a:r>
                      <a:endParaRPr sz="1800"/>
                    </a:p>
                  </a:txBody>
                  <a:tcPr marL="63500" marR="63500" marT="25400" marB="254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2D2D2D"/>
                          </a:solidFill>
                          <a:latin typeface="Lato"/>
                          <a:ea typeface="Lato"/>
                          <a:cs typeface="Lato"/>
                          <a:sym typeface="Lato"/>
                        </a:rPr>
                        <a:t>Curaduría humana crítica de las propuestas de la IA.</a:t>
                      </a:r>
                      <a:endParaRPr sz="1800"/>
                    </a:p>
                  </a:txBody>
                  <a:tcPr marL="63500" marR="63500" marT="25400" marB="254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1" u="none" strike="noStrike" cap="none">
                          <a:solidFill>
                            <a:srgbClr val="2D2D2D"/>
                          </a:solidFill>
                          <a:latin typeface="Lato"/>
                          <a:ea typeface="Lato"/>
                          <a:cs typeface="Lato"/>
                          <a:sym typeface="Lato"/>
                        </a:rPr>
                        <a:t>O'Neil (2016)</a:t>
                      </a:r>
                      <a:endParaRPr sz="1800"/>
                    </a:p>
                  </a:txBody>
                  <a:tcPr marL="63500" marR="63500" marT="25400" marB="254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1"/>
                  </a:ext>
                </a:extLst>
              </a:tr>
              <a:tr h="1254346">
                <a:tc>
                  <a:txBody>
                    <a:bodyPr/>
                    <a:lstStyle/>
                    <a:p>
                      <a:pPr marL="0" marR="0" lvl="0" indent="0" algn="ctr" rtl="0">
                        <a:spcBef>
                          <a:spcPts val="0"/>
                        </a:spcBef>
                        <a:spcAft>
                          <a:spcPts val="0"/>
                        </a:spcAft>
                        <a:buNone/>
                      </a:pPr>
                      <a:r>
                        <a:rPr lang="en-US" sz="1600" b="1" i="0" u="none" strike="noStrike" cap="none">
                          <a:solidFill>
                            <a:srgbClr val="2D2D2D"/>
                          </a:solidFill>
                          <a:latin typeface="Lato"/>
                          <a:ea typeface="Lato"/>
                          <a:cs typeface="Lato"/>
                          <a:sym typeface="Lato"/>
                        </a:rPr>
                        <a:t>Privacidad de Datos</a:t>
                      </a:r>
                      <a:endParaRPr sz="1800"/>
                    </a:p>
                  </a:txBody>
                  <a:tcPr marL="63500" marR="63500" marT="25400" marB="254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2D2D2D"/>
                          </a:solidFill>
                          <a:latin typeface="Lato"/>
                          <a:ea typeface="Lato"/>
                          <a:cs typeface="Lato"/>
                          <a:sym typeface="Lato"/>
                        </a:rPr>
                        <a:t>Explotación y perfilamiento de la conducta infantil.</a:t>
                      </a:r>
                      <a:endParaRPr sz="1800"/>
                    </a:p>
                  </a:txBody>
                  <a:tcPr marL="63500" marR="63500" marT="25400" marB="254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2D2D2D"/>
                          </a:solidFill>
                          <a:latin typeface="Lato"/>
                          <a:ea typeface="Lato"/>
                          <a:cs typeface="Lato"/>
                          <a:sym typeface="Lato"/>
                        </a:rPr>
                        <a:t>Protección activa de datos y entornos soberanos de aprendizaje.</a:t>
                      </a:r>
                      <a:endParaRPr sz="1800"/>
                    </a:p>
                  </a:txBody>
                  <a:tcPr marL="63500" marR="63500" marT="25400" marB="254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1" u="none" strike="noStrike" cap="none" dirty="0">
                          <a:solidFill>
                            <a:srgbClr val="2D2D2D"/>
                          </a:solidFill>
                          <a:latin typeface="Lato"/>
                          <a:ea typeface="Lato"/>
                          <a:cs typeface="Lato"/>
                          <a:sym typeface="Lato"/>
                        </a:rPr>
                        <a:t>UNESCO (2021)</a:t>
                      </a:r>
                      <a:endParaRPr sz="1800" dirty="0"/>
                    </a:p>
                  </a:txBody>
                  <a:tcPr marL="63500" marR="63500" marT="25400" marB="254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2"/>
                  </a:ext>
                </a:extLst>
              </a:tr>
              <a:tr h="1254393">
                <a:tc>
                  <a:txBody>
                    <a:bodyPr/>
                    <a:lstStyle/>
                    <a:p>
                      <a:pPr marL="0" marR="0" lvl="0" indent="0" algn="ctr" rtl="0">
                        <a:spcBef>
                          <a:spcPts val="0"/>
                        </a:spcBef>
                        <a:spcAft>
                          <a:spcPts val="0"/>
                        </a:spcAft>
                        <a:buNone/>
                      </a:pPr>
                      <a:r>
                        <a:rPr lang="en-US" sz="1600" b="1" i="0" u="none" strike="noStrike" cap="none">
                          <a:solidFill>
                            <a:srgbClr val="2D2D2D"/>
                          </a:solidFill>
                          <a:latin typeface="Lato"/>
                          <a:ea typeface="Lato"/>
                          <a:cs typeface="Lato"/>
                          <a:sym typeface="Lato"/>
                        </a:rPr>
                        <a:t>Agencia y Cuidado</a:t>
                      </a:r>
                      <a:endParaRPr sz="1800"/>
                    </a:p>
                  </a:txBody>
                  <a:tcPr marL="63500" marR="63500" marT="25400" marB="254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2D2D2D"/>
                          </a:solidFill>
                          <a:latin typeface="Lato"/>
                          <a:ea typeface="Lato"/>
                          <a:cs typeface="Lato"/>
                          <a:sym typeface="Lato"/>
                        </a:rPr>
                        <a:t>Dependencia cognitiva y despersonalización relacional.</a:t>
                      </a:r>
                      <a:endParaRPr sz="1800"/>
                    </a:p>
                  </a:txBody>
                  <a:tcPr marL="63500" marR="63500" marT="25400" marB="254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2D2D2D"/>
                          </a:solidFill>
                          <a:latin typeface="Lato"/>
                          <a:ea typeface="Lato"/>
                          <a:cs typeface="Lato"/>
                          <a:sym typeface="Lato"/>
                        </a:rPr>
                        <a:t>Interacciones dialógicas sistemáticas fuera de la pantalla.</a:t>
                      </a:r>
                      <a:endParaRPr sz="1800"/>
                    </a:p>
                  </a:txBody>
                  <a:tcPr marL="63500" marR="63500" marT="25400" marB="254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1" u="none" strike="noStrike" cap="none" dirty="0" err="1">
                          <a:solidFill>
                            <a:srgbClr val="2D2D2D"/>
                          </a:solidFill>
                          <a:latin typeface="Lato"/>
                          <a:ea typeface="Lato"/>
                          <a:cs typeface="Lato"/>
                          <a:sym typeface="Lato"/>
                        </a:rPr>
                        <a:t>Tronto</a:t>
                      </a:r>
                      <a:r>
                        <a:rPr lang="en-US" sz="1600" b="0" i="1" u="none" strike="noStrike" cap="none" dirty="0">
                          <a:solidFill>
                            <a:srgbClr val="2D2D2D"/>
                          </a:solidFill>
                          <a:latin typeface="Lato"/>
                          <a:ea typeface="Lato"/>
                          <a:cs typeface="Lato"/>
                          <a:sym typeface="Lato"/>
                        </a:rPr>
                        <a:t> (2013)</a:t>
                      </a:r>
                      <a:endParaRPr sz="1800" dirty="0"/>
                    </a:p>
                  </a:txBody>
                  <a:tcPr marL="63500" marR="63500" marT="25400" marB="254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3"/>
                  </a:ext>
                </a:extLst>
              </a:tr>
            </a:tbl>
          </a:graphicData>
        </a:graphic>
      </p:graphicFrame>
      <p:sp>
        <p:nvSpPr>
          <p:cNvPr id="198" name="Google Shape;198;p21"/>
          <p:cNvSpPr txBox="1"/>
          <p:nvPr/>
        </p:nvSpPr>
        <p:spPr>
          <a:xfrm>
            <a:off x="944033" y="605112"/>
            <a:ext cx="11001375" cy="434280"/>
          </a:xfrm>
          <a:prstGeom prst="rect">
            <a:avLst/>
          </a:prstGeom>
          <a:noFill/>
          <a:ln>
            <a:noFill/>
          </a:ln>
        </p:spPr>
        <p:txBody>
          <a:bodyPr spcFirstLastPara="1" wrap="square" lIns="0" tIns="0" rIns="0" bIns="0" anchor="t" anchorCtr="0">
            <a:spAutoFit/>
          </a:bodyPr>
          <a:lstStyle/>
          <a:p>
            <a:pPr marL="0" marR="0" lvl="0" indent="0" algn="l" rtl="0">
              <a:lnSpc>
                <a:spcPct val="120000"/>
              </a:lnSpc>
              <a:spcBef>
                <a:spcPts val="0"/>
              </a:spcBef>
              <a:spcAft>
                <a:spcPts val="0"/>
              </a:spcAft>
              <a:buNone/>
            </a:pPr>
            <a:r>
              <a:rPr lang="en-US" sz="2850" b="1" i="0" u="none" strike="noStrike" cap="none">
                <a:solidFill>
                  <a:srgbClr val="1B2D42"/>
                </a:solidFill>
                <a:latin typeface="Poppins"/>
                <a:ea typeface="Poppins"/>
                <a:cs typeface="Poppins"/>
                <a:sym typeface="Poppins"/>
              </a:rPr>
              <a:t>Matriz de Salvaguarda Ética en el Aula</a:t>
            </a:r>
            <a:endParaRPr/>
          </a:p>
        </p:txBody>
      </p:sp>
      <p:sp>
        <p:nvSpPr>
          <p:cNvPr id="199" name="Google Shape;199;p21"/>
          <p:cNvSpPr/>
          <p:nvPr/>
        </p:nvSpPr>
        <p:spPr>
          <a:xfrm>
            <a:off x="753533" y="605112"/>
            <a:ext cx="57150" cy="434280"/>
          </a:xfrm>
          <a:prstGeom prst="rect">
            <a:avLst/>
          </a:prstGeom>
          <a:solidFill>
            <a:srgbClr val="C85C4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pic>
        <p:nvPicPr>
          <p:cNvPr id="2" name="Imagen 1">
            <a:extLst>
              <a:ext uri="{FF2B5EF4-FFF2-40B4-BE49-F238E27FC236}">
                <a16:creationId xmlns:a16="http://schemas.microsoft.com/office/drawing/2014/main" id="{7C7C2C15-566B-6335-3861-E2BA1BF881BA}"/>
              </a:ext>
            </a:extLst>
          </p:cNvPr>
          <p:cNvPicPr>
            <a:picLocks noChangeAspect="1"/>
          </p:cNvPicPr>
          <p:nvPr/>
        </p:nvPicPr>
        <p:blipFill>
          <a:blip r:embed="rId5"/>
          <a:srcRect b="13704"/>
          <a:stretch>
            <a:fillRect/>
          </a:stretch>
        </p:blipFill>
        <p:spPr>
          <a:xfrm>
            <a:off x="9936197" y="288307"/>
            <a:ext cx="1853071" cy="1235693"/>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AF8F5"/>
        </a:solidFill>
        <a:effectLst/>
      </p:bgPr>
    </p:bg>
    <p:spTree>
      <p:nvGrpSpPr>
        <p:cNvPr id="1" name="Shape 203"/>
        <p:cNvGrpSpPr/>
        <p:nvPr/>
      </p:nvGrpSpPr>
      <p:grpSpPr>
        <a:xfrm>
          <a:off x="0" y="0"/>
          <a:ext cx="0" cy="0"/>
          <a:chOff x="0" y="0"/>
          <a:chExt cx="0" cy="0"/>
        </a:xfrm>
      </p:grpSpPr>
      <p:pic>
        <p:nvPicPr>
          <p:cNvPr id="204" name="Google Shape;204;p22" descr="image.png"/>
          <p:cNvPicPr preferRelativeResize="0"/>
          <p:nvPr/>
        </p:nvPicPr>
        <p:blipFill rotWithShape="1">
          <a:blip r:embed="rId3">
            <a:alphaModFix/>
          </a:blip>
          <a:srcRect/>
          <a:stretch/>
        </p:blipFill>
        <p:spPr>
          <a:xfrm>
            <a:off x="0" y="8467"/>
            <a:ext cx="12192000" cy="6858000"/>
          </a:xfrm>
          <a:prstGeom prst="rect">
            <a:avLst/>
          </a:prstGeom>
          <a:noFill/>
          <a:ln>
            <a:noFill/>
          </a:ln>
        </p:spPr>
      </p:pic>
      <p:pic>
        <p:nvPicPr>
          <p:cNvPr id="205" name="Google Shape;205;p22" descr="image.png"/>
          <p:cNvPicPr preferRelativeResize="0"/>
          <p:nvPr/>
        </p:nvPicPr>
        <p:blipFill rotWithShape="1">
          <a:blip r:embed="rId4">
            <a:alphaModFix/>
          </a:blip>
          <a:srcRect/>
          <a:stretch/>
        </p:blipFill>
        <p:spPr>
          <a:xfrm>
            <a:off x="762000" y="571500"/>
            <a:ext cx="2857500" cy="2857500"/>
          </a:xfrm>
          <a:prstGeom prst="rect">
            <a:avLst/>
          </a:prstGeom>
          <a:noFill/>
          <a:ln>
            <a:noFill/>
          </a:ln>
        </p:spPr>
      </p:pic>
      <p:sp>
        <p:nvSpPr>
          <p:cNvPr id="206" name="Google Shape;206;p22"/>
          <p:cNvSpPr txBox="1"/>
          <p:nvPr/>
        </p:nvSpPr>
        <p:spPr>
          <a:xfrm>
            <a:off x="762000" y="2327830"/>
            <a:ext cx="5048250" cy="1238250"/>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None/>
            </a:pPr>
            <a:r>
              <a:rPr lang="en-US" sz="9750" b="1" i="0" u="none" strike="noStrike" cap="none">
                <a:solidFill>
                  <a:srgbClr val="C85C40"/>
                </a:solidFill>
                <a:latin typeface="Poppins"/>
                <a:ea typeface="Poppins"/>
                <a:cs typeface="Poppins"/>
                <a:sym typeface="Poppins"/>
              </a:rPr>
              <a:t>100%</a:t>
            </a:r>
            <a:endParaRPr/>
          </a:p>
        </p:txBody>
      </p:sp>
      <p:sp>
        <p:nvSpPr>
          <p:cNvPr id="207" name="Google Shape;207;p22"/>
          <p:cNvSpPr txBox="1"/>
          <p:nvPr/>
        </p:nvSpPr>
        <p:spPr>
          <a:xfrm>
            <a:off x="762000" y="3566080"/>
            <a:ext cx="5048250" cy="257175"/>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n-US" sz="1650" b="1" i="0" u="none" strike="noStrike" cap="none">
                <a:solidFill>
                  <a:srgbClr val="1B2D42"/>
                </a:solidFill>
                <a:latin typeface="Lato"/>
                <a:ea typeface="Lato"/>
                <a:cs typeface="Lato"/>
                <a:sym typeface="Lato"/>
              </a:rPr>
              <a:t>Compromiso Ético No Delegable</a:t>
            </a:r>
            <a:endParaRPr/>
          </a:p>
        </p:txBody>
      </p:sp>
      <p:sp>
        <p:nvSpPr>
          <p:cNvPr id="208" name="Google Shape;208;p22"/>
          <p:cNvSpPr txBox="1"/>
          <p:nvPr/>
        </p:nvSpPr>
        <p:spPr>
          <a:xfrm>
            <a:off x="6102349" y="1769179"/>
            <a:ext cx="5300662" cy="369332"/>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2400" b="1" i="0" u="none" strike="noStrike" cap="none">
                <a:solidFill>
                  <a:srgbClr val="1B2D42"/>
                </a:solidFill>
                <a:latin typeface="Poppins"/>
                <a:ea typeface="Poppins"/>
                <a:cs typeface="Poppins"/>
                <a:sym typeface="Poppins"/>
              </a:rPr>
              <a:t>El Límite del Diseño Instruccional</a:t>
            </a:r>
            <a:endParaRPr sz="2400"/>
          </a:p>
        </p:txBody>
      </p:sp>
      <p:sp>
        <p:nvSpPr>
          <p:cNvPr id="209" name="Google Shape;209;p22"/>
          <p:cNvSpPr txBox="1"/>
          <p:nvPr/>
        </p:nvSpPr>
        <p:spPr>
          <a:xfrm>
            <a:off x="6102349" y="2045404"/>
            <a:ext cx="5048250" cy="3939540"/>
          </a:xfrm>
          <a:prstGeom prst="rect">
            <a:avLst/>
          </a:prstGeom>
          <a:noFill/>
          <a:ln>
            <a:noFill/>
          </a:ln>
        </p:spPr>
        <p:txBody>
          <a:bodyPr spcFirstLastPara="1" wrap="square" lIns="0" tIns="0" rIns="0" bIns="0" anchor="t" anchorCtr="0">
            <a:spAutoFit/>
          </a:bodyPr>
          <a:lstStyle/>
          <a:p>
            <a:pPr marL="0" marR="0" lvl="0" indent="0" algn="l" rtl="0">
              <a:lnSpc>
                <a:spcPct val="160000"/>
              </a:lnSpc>
              <a:spcBef>
                <a:spcPts val="0"/>
              </a:spcBef>
              <a:spcAft>
                <a:spcPts val="0"/>
              </a:spcAft>
              <a:buNone/>
            </a:pPr>
            <a:r>
              <a:rPr lang="en-US" sz="2000" b="0" i="0" u="none" strike="noStrike" cap="none">
                <a:solidFill>
                  <a:srgbClr val="4A4A4A"/>
                </a:solidFill>
                <a:latin typeface="Lato"/>
                <a:ea typeface="Lato"/>
                <a:cs typeface="Lato"/>
                <a:sym typeface="Lato"/>
              </a:rPr>
              <a:t>La ética del cuidado de </a:t>
            </a:r>
            <a:r>
              <a:rPr lang="en-US" sz="2000" b="1" i="0" u="none" strike="noStrike" cap="none">
                <a:solidFill>
                  <a:srgbClr val="1B2D42"/>
                </a:solidFill>
                <a:latin typeface="Lato"/>
                <a:ea typeface="Lato"/>
                <a:cs typeface="Lato"/>
                <a:sym typeface="Lato"/>
              </a:rPr>
              <a:t>Tronto (2013)</a:t>
            </a:r>
            <a:r>
              <a:rPr lang="en-US" sz="2000" b="0" i="0" u="none" strike="noStrike" cap="none">
                <a:solidFill>
                  <a:srgbClr val="4A4A4A"/>
                </a:solidFill>
                <a:latin typeface="Lato"/>
                <a:ea typeface="Lato"/>
                <a:cs typeface="Lato"/>
                <a:sym typeface="Lato"/>
              </a:rPr>
              <a:t> exige una respuesta receptiva y responsable ante las necesidades de otros. Un software adaptativo puede sugerir rutas lógicas y andamios, pero jamás podrá asumir la responsabilidad moral de las consecuencias del aprendizaje ni acompañar el florecimiento humano.</a:t>
            </a:r>
            <a:endParaRPr sz="2400"/>
          </a:p>
        </p:txBody>
      </p:sp>
      <p:sp>
        <p:nvSpPr>
          <p:cNvPr id="210" name="Google Shape;210;p22"/>
          <p:cNvSpPr txBox="1"/>
          <p:nvPr/>
        </p:nvSpPr>
        <p:spPr>
          <a:xfrm>
            <a:off x="952500" y="567259"/>
            <a:ext cx="11001375" cy="434280"/>
          </a:xfrm>
          <a:prstGeom prst="rect">
            <a:avLst/>
          </a:prstGeom>
          <a:noFill/>
          <a:ln>
            <a:noFill/>
          </a:ln>
        </p:spPr>
        <p:txBody>
          <a:bodyPr spcFirstLastPara="1" wrap="square" lIns="0" tIns="0" rIns="0" bIns="0" anchor="t" anchorCtr="0">
            <a:spAutoFit/>
          </a:bodyPr>
          <a:lstStyle/>
          <a:p>
            <a:pPr marL="0" marR="0" lvl="0" indent="0" algn="l" rtl="0">
              <a:lnSpc>
                <a:spcPct val="120000"/>
              </a:lnSpc>
              <a:spcBef>
                <a:spcPts val="0"/>
              </a:spcBef>
              <a:spcAft>
                <a:spcPts val="0"/>
              </a:spcAft>
              <a:buNone/>
            </a:pPr>
            <a:r>
              <a:rPr lang="en-US" sz="2850" b="1" i="0" u="none" strike="noStrike" cap="none">
                <a:solidFill>
                  <a:srgbClr val="1B2D42"/>
                </a:solidFill>
                <a:latin typeface="Poppins"/>
                <a:ea typeface="Poppins"/>
                <a:cs typeface="Poppins"/>
                <a:sym typeface="Poppins"/>
              </a:rPr>
              <a:t>La Paradoja del Cuidado Absoluto</a:t>
            </a:r>
            <a:endParaRPr/>
          </a:p>
        </p:txBody>
      </p:sp>
      <p:sp>
        <p:nvSpPr>
          <p:cNvPr id="211" name="Google Shape;211;p22"/>
          <p:cNvSpPr/>
          <p:nvPr/>
        </p:nvSpPr>
        <p:spPr>
          <a:xfrm>
            <a:off x="762000" y="567259"/>
            <a:ext cx="57150" cy="434280"/>
          </a:xfrm>
          <a:prstGeom prst="rect">
            <a:avLst/>
          </a:prstGeom>
          <a:solidFill>
            <a:srgbClr val="C85C4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pic>
        <p:nvPicPr>
          <p:cNvPr id="2" name="Imagen 1">
            <a:extLst>
              <a:ext uri="{FF2B5EF4-FFF2-40B4-BE49-F238E27FC236}">
                <a16:creationId xmlns:a16="http://schemas.microsoft.com/office/drawing/2014/main" id="{17C21F70-B29B-849D-FE69-D4EDD33F950D}"/>
              </a:ext>
            </a:extLst>
          </p:cNvPr>
          <p:cNvPicPr>
            <a:picLocks noChangeAspect="1"/>
          </p:cNvPicPr>
          <p:nvPr/>
        </p:nvPicPr>
        <p:blipFill>
          <a:blip r:embed="rId5"/>
          <a:srcRect b="13704"/>
          <a:stretch>
            <a:fillRect/>
          </a:stretch>
        </p:blipFill>
        <p:spPr>
          <a:xfrm>
            <a:off x="9936197" y="288307"/>
            <a:ext cx="1853071" cy="1235693"/>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AF8F5"/>
        </a:solidFill>
        <a:effectLst/>
      </p:bgPr>
    </p:bg>
    <p:spTree>
      <p:nvGrpSpPr>
        <p:cNvPr id="1" name="Shape 215"/>
        <p:cNvGrpSpPr/>
        <p:nvPr/>
      </p:nvGrpSpPr>
      <p:grpSpPr>
        <a:xfrm>
          <a:off x="0" y="0"/>
          <a:ext cx="0" cy="0"/>
          <a:chOff x="0" y="0"/>
          <a:chExt cx="0" cy="0"/>
        </a:xfrm>
      </p:grpSpPr>
      <p:pic>
        <p:nvPicPr>
          <p:cNvPr id="216" name="Google Shape;216;p23" descr="image.png"/>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217" name="Google Shape;217;p23"/>
          <p:cNvSpPr txBox="1"/>
          <p:nvPr/>
        </p:nvSpPr>
        <p:spPr>
          <a:xfrm>
            <a:off x="952500" y="571500"/>
            <a:ext cx="5150643" cy="434280"/>
          </a:xfrm>
          <a:prstGeom prst="rect">
            <a:avLst/>
          </a:prstGeom>
          <a:noFill/>
          <a:ln>
            <a:noFill/>
          </a:ln>
        </p:spPr>
        <p:txBody>
          <a:bodyPr spcFirstLastPara="1" wrap="square" lIns="0" tIns="0" rIns="0" bIns="0" anchor="t" anchorCtr="0">
            <a:spAutoFit/>
          </a:bodyPr>
          <a:lstStyle/>
          <a:p>
            <a:pPr marL="0" marR="0" lvl="0" indent="0" algn="l" rtl="0">
              <a:lnSpc>
                <a:spcPct val="120000"/>
              </a:lnSpc>
              <a:spcBef>
                <a:spcPts val="0"/>
              </a:spcBef>
              <a:spcAft>
                <a:spcPts val="0"/>
              </a:spcAft>
              <a:buNone/>
            </a:pPr>
            <a:r>
              <a:rPr lang="en-US" sz="2850" b="1" i="0" u="none" strike="noStrike" cap="none">
                <a:solidFill>
                  <a:srgbClr val="1B2D42"/>
                </a:solidFill>
                <a:latin typeface="Poppins"/>
                <a:ea typeface="Poppins"/>
                <a:cs typeface="Poppins"/>
                <a:sym typeface="Poppins"/>
              </a:rPr>
              <a:t>La Palabra y la Presencia</a:t>
            </a:r>
            <a:endParaRPr/>
          </a:p>
        </p:txBody>
      </p:sp>
      <p:sp>
        <p:nvSpPr>
          <p:cNvPr id="218" name="Google Shape;218;p23"/>
          <p:cNvSpPr/>
          <p:nvPr/>
        </p:nvSpPr>
        <p:spPr>
          <a:xfrm>
            <a:off x="762000" y="571500"/>
            <a:ext cx="57150" cy="434280"/>
          </a:xfrm>
          <a:prstGeom prst="rect">
            <a:avLst/>
          </a:prstGeom>
          <a:solidFill>
            <a:srgbClr val="C85C4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220" name="Google Shape;220;p23"/>
          <p:cNvSpPr txBox="1"/>
          <p:nvPr/>
        </p:nvSpPr>
        <p:spPr>
          <a:xfrm>
            <a:off x="762000" y="1291530"/>
            <a:ext cx="5095875" cy="1477328"/>
          </a:xfrm>
          <a:prstGeom prst="rect">
            <a:avLst/>
          </a:prstGeom>
          <a:noFill/>
          <a:ln>
            <a:noFill/>
          </a:ln>
        </p:spPr>
        <p:txBody>
          <a:bodyPr spcFirstLastPara="1" wrap="square" lIns="0" tIns="0" rIns="0" bIns="0" anchor="t" anchorCtr="0">
            <a:spAutoFit/>
          </a:bodyPr>
          <a:lstStyle/>
          <a:p>
            <a:pPr marL="0" marR="0" lvl="0" indent="0" algn="l" rtl="0">
              <a:lnSpc>
                <a:spcPct val="160000"/>
              </a:lnSpc>
              <a:spcBef>
                <a:spcPts val="0"/>
              </a:spcBef>
              <a:spcAft>
                <a:spcPts val="0"/>
              </a:spcAft>
              <a:buNone/>
            </a:pPr>
            <a:r>
              <a:rPr lang="en-US" sz="2000" b="0" i="0" u="none" strike="noStrike" cap="none" dirty="0">
                <a:solidFill>
                  <a:srgbClr val="4A4A4A"/>
                </a:solidFill>
                <a:latin typeface="Lato"/>
                <a:ea typeface="Lato"/>
                <a:cs typeface="Lato"/>
                <a:sym typeface="Lato"/>
              </a:rPr>
              <a:t>La </a:t>
            </a:r>
            <a:r>
              <a:rPr lang="en-US" sz="2000" b="0" i="0" u="none" strike="noStrike" cap="none" dirty="0" err="1">
                <a:solidFill>
                  <a:srgbClr val="4A4A4A"/>
                </a:solidFill>
                <a:latin typeface="Lato"/>
                <a:ea typeface="Lato"/>
                <a:cs typeface="Lato"/>
                <a:sym typeface="Lato"/>
              </a:rPr>
              <a:t>verdadera</a:t>
            </a:r>
            <a:r>
              <a:rPr lang="en-US" sz="2000" b="0" i="0" u="none" strike="noStrike" cap="none" dirty="0">
                <a:solidFill>
                  <a:srgbClr val="4A4A4A"/>
                </a:solidFill>
                <a:latin typeface="Lato"/>
                <a:ea typeface="Lato"/>
                <a:cs typeface="Lato"/>
                <a:sym typeface="Lato"/>
              </a:rPr>
              <a:t> </a:t>
            </a:r>
            <a:r>
              <a:rPr lang="en-US" sz="2000" b="0" i="0" u="none" strike="noStrike" cap="none" dirty="0" err="1">
                <a:solidFill>
                  <a:srgbClr val="4A4A4A"/>
                </a:solidFill>
                <a:latin typeface="Lato"/>
                <a:ea typeface="Lato"/>
                <a:cs typeface="Lato"/>
                <a:sym typeface="Lato"/>
              </a:rPr>
              <a:t>educación</a:t>
            </a:r>
            <a:r>
              <a:rPr lang="en-US" sz="2000" b="0" i="0" u="none" strike="noStrike" cap="none" dirty="0">
                <a:solidFill>
                  <a:srgbClr val="4A4A4A"/>
                </a:solidFill>
                <a:latin typeface="Lato"/>
                <a:ea typeface="Lato"/>
                <a:cs typeface="Lato"/>
                <a:sym typeface="Lato"/>
              </a:rPr>
              <a:t> no solo </a:t>
            </a:r>
            <a:r>
              <a:rPr lang="en-US" sz="2000" b="0" i="0" u="none" strike="noStrike" cap="none" dirty="0" err="1">
                <a:solidFill>
                  <a:srgbClr val="4A4A4A"/>
                </a:solidFill>
                <a:latin typeface="Lato"/>
                <a:ea typeface="Lato"/>
                <a:cs typeface="Lato"/>
                <a:sym typeface="Lato"/>
              </a:rPr>
              <a:t>califica</a:t>
            </a:r>
            <a:r>
              <a:rPr lang="en-US" sz="2000" b="0" i="0" u="none" strike="noStrike" cap="none" dirty="0">
                <a:solidFill>
                  <a:srgbClr val="4A4A4A"/>
                </a:solidFill>
                <a:latin typeface="Lato"/>
                <a:ea typeface="Lato"/>
                <a:cs typeface="Lato"/>
                <a:sym typeface="Lato"/>
              </a:rPr>
              <a:t>, </a:t>
            </a:r>
            <a:r>
              <a:rPr lang="en-US" sz="2000" b="0" i="0" u="none" strike="noStrike" cap="none" dirty="0" err="1">
                <a:solidFill>
                  <a:srgbClr val="4A4A4A"/>
                </a:solidFill>
                <a:latin typeface="Lato"/>
                <a:ea typeface="Lato"/>
                <a:cs typeface="Lato"/>
                <a:sym typeface="Lato"/>
              </a:rPr>
              <a:t>sino</a:t>
            </a:r>
            <a:r>
              <a:rPr lang="en-US" sz="2000" b="0" i="0" u="none" strike="noStrike" cap="none" dirty="0">
                <a:solidFill>
                  <a:srgbClr val="4A4A4A"/>
                </a:solidFill>
                <a:latin typeface="Lato"/>
                <a:ea typeface="Lato"/>
                <a:cs typeface="Lato"/>
                <a:sym typeface="Lato"/>
              </a:rPr>
              <a:t> </a:t>
            </a:r>
            <a:r>
              <a:rPr lang="en-US" sz="2000" b="0" i="0" u="none" strike="noStrike" cap="none" dirty="0" err="1">
                <a:solidFill>
                  <a:srgbClr val="4A4A4A"/>
                </a:solidFill>
                <a:latin typeface="Lato"/>
                <a:ea typeface="Lato"/>
                <a:cs typeface="Lato"/>
                <a:sym typeface="Lato"/>
              </a:rPr>
              <a:t>que</a:t>
            </a:r>
            <a:r>
              <a:rPr lang="en-US" sz="2000" b="0" i="0" u="none" strike="noStrike" cap="none" dirty="0">
                <a:solidFill>
                  <a:srgbClr val="4A4A4A"/>
                </a:solidFill>
                <a:latin typeface="Lato"/>
                <a:ea typeface="Lato"/>
                <a:cs typeface="Lato"/>
                <a:sym typeface="Lato"/>
              </a:rPr>
              <a:t> </a:t>
            </a:r>
            <a:r>
              <a:rPr lang="en-US" sz="2000" b="0" i="0" u="none" strike="noStrike" cap="none" dirty="0" err="1">
                <a:solidFill>
                  <a:srgbClr val="4A4A4A"/>
                </a:solidFill>
                <a:latin typeface="Lato"/>
                <a:ea typeface="Lato"/>
                <a:cs typeface="Lato"/>
                <a:sym typeface="Lato"/>
              </a:rPr>
              <a:t>subjetiviza</a:t>
            </a:r>
            <a:r>
              <a:rPr lang="en-US" sz="2000" b="0" i="0" u="none" strike="noStrike" cap="none" dirty="0">
                <a:solidFill>
                  <a:srgbClr val="4A4A4A"/>
                </a:solidFill>
                <a:latin typeface="Lato"/>
                <a:ea typeface="Lato"/>
                <a:cs typeface="Lato"/>
                <a:sym typeface="Lato"/>
              </a:rPr>
              <a:t> e introduce al </a:t>
            </a:r>
            <a:r>
              <a:rPr lang="en-US" sz="2000" b="0" i="0" u="none" strike="noStrike" cap="none" dirty="0" err="1">
                <a:solidFill>
                  <a:srgbClr val="4A4A4A"/>
                </a:solidFill>
                <a:latin typeface="Lato"/>
                <a:ea typeface="Lato"/>
                <a:cs typeface="Lato"/>
                <a:sym typeface="Lato"/>
              </a:rPr>
              <a:t>alumno</a:t>
            </a:r>
            <a:r>
              <a:rPr lang="en-US" sz="2000" b="0" i="0" u="none" strike="noStrike" cap="none" dirty="0">
                <a:solidFill>
                  <a:srgbClr val="4A4A4A"/>
                </a:solidFill>
                <a:latin typeface="Lato"/>
                <a:ea typeface="Lato"/>
                <a:cs typeface="Lato"/>
                <a:sym typeface="Lato"/>
              </a:rPr>
              <a:t> </a:t>
            </a:r>
            <a:r>
              <a:rPr lang="en-US" sz="2000" b="0" i="0" u="none" strike="noStrike" cap="none" dirty="0" err="1">
                <a:solidFill>
                  <a:srgbClr val="4A4A4A"/>
                </a:solidFill>
                <a:latin typeface="Lato"/>
                <a:ea typeface="Lato"/>
                <a:cs typeface="Lato"/>
                <a:sym typeface="Lato"/>
              </a:rPr>
              <a:t>en</a:t>
            </a:r>
            <a:r>
              <a:rPr lang="en-US" sz="2000" b="0" i="0" u="none" strike="noStrike" cap="none" dirty="0">
                <a:solidFill>
                  <a:srgbClr val="4A4A4A"/>
                </a:solidFill>
                <a:latin typeface="Lato"/>
                <a:ea typeface="Lato"/>
                <a:cs typeface="Lato"/>
                <a:sym typeface="Lato"/>
              </a:rPr>
              <a:t> el </a:t>
            </a:r>
            <a:r>
              <a:rPr lang="en-US" sz="2000" b="0" i="0" u="none" strike="noStrike" cap="none" dirty="0" err="1">
                <a:solidFill>
                  <a:srgbClr val="4A4A4A"/>
                </a:solidFill>
                <a:latin typeface="Lato"/>
                <a:ea typeface="Lato"/>
                <a:cs typeface="Lato"/>
                <a:sym typeface="Lato"/>
              </a:rPr>
              <a:t>mundo</a:t>
            </a:r>
            <a:r>
              <a:rPr lang="en-US" sz="2000" b="0" i="0" u="none" strike="noStrike" cap="none" dirty="0">
                <a:solidFill>
                  <a:srgbClr val="4A4A4A"/>
                </a:solidFill>
                <a:latin typeface="Lato"/>
                <a:ea typeface="Lato"/>
                <a:cs typeface="Lato"/>
                <a:sym typeface="Lato"/>
              </a:rPr>
              <a:t> </a:t>
            </a:r>
            <a:r>
              <a:rPr lang="en-US" sz="2000" b="0" i="0" u="none" strike="noStrike" cap="none" dirty="0" err="1">
                <a:solidFill>
                  <a:srgbClr val="4A4A4A"/>
                </a:solidFill>
                <a:latin typeface="Lato"/>
                <a:ea typeface="Lato"/>
                <a:cs typeface="Lato"/>
                <a:sym typeface="Lato"/>
              </a:rPr>
              <a:t>común</a:t>
            </a:r>
            <a:r>
              <a:rPr lang="en-US" sz="2000" b="0" i="0" u="none" strike="noStrike" cap="none" dirty="0">
                <a:solidFill>
                  <a:srgbClr val="4A4A4A"/>
                </a:solidFill>
                <a:latin typeface="Lato"/>
                <a:ea typeface="Lato"/>
                <a:cs typeface="Lato"/>
                <a:sym typeface="Lato"/>
              </a:rPr>
              <a:t> </a:t>
            </a:r>
            <a:r>
              <a:rPr lang="en-US" sz="2000" b="1" i="0" u="none" strike="noStrike" cap="none" dirty="0">
                <a:solidFill>
                  <a:srgbClr val="1B2D42"/>
                </a:solidFill>
                <a:latin typeface="Lato"/>
                <a:ea typeface="Lato"/>
                <a:cs typeface="Lato"/>
                <a:sym typeface="Lato"/>
              </a:rPr>
              <a:t>(Biesta, 2015)</a:t>
            </a:r>
            <a:r>
              <a:rPr lang="en-US" sz="2000" b="0" i="0" u="none" strike="noStrike" cap="none" dirty="0">
                <a:solidFill>
                  <a:srgbClr val="4A4A4A"/>
                </a:solidFill>
                <a:latin typeface="Lato"/>
                <a:ea typeface="Lato"/>
                <a:cs typeface="Lato"/>
                <a:sym typeface="Lato"/>
              </a:rPr>
              <a:t>.</a:t>
            </a:r>
            <a:endParaRPr sz="2400" dirty="0"/>
          </a:p>
        </p:txBody>
      </p:sp>
      <p:sp>
        <p:nvSpPr>
          <p:cNvPr id="221" name="Google Shape;221;p23"/>
          <p:cNvSpPr txBox="1"/>
          <p:nvPr/>
        </p:nvSpPr>
        <p:spPr>
          <a:xfrm>
            <a:off x="762000" y="3058252"/>
            <a:ext cx="5095875" cy="2954655"/>
          </a:xfrm>
          <a:prstGeom prst="rect">
            <a:avLst/>
          </a:prstGeom>
          <a:noFill/>
          <a:ln>
            <a:noFill/>
          </a:ln>
        </p:spPr>
        <p:txBody>
          <a:bodyPr spcFirstLastPara="1" wrap="square" lIns="0" tIns="0" rIns="0" bIns="0" anchor="t" anchorCtr="0">
            <a:spAutoFit/>
          </a:bodyPr>
          <a:lstStyle/>
          <a:p>
            <a:pPr marL="0" marR="0" lvl="0" indent="0" algn="l" rtl="0">
              <a:lnSpc>
                <a:spcPct val="160000"/>
              </a:lnSpc>
              <a:spcBef>
                <a:spcPts val="0"/>
              </a:spcBef>
              <a:spcAft>
                <a:spcPts val="0"/>
              </a:spcAft>
              <a:buNone/>
            </a:pPr>
            <a:r>
              <a:rPr lang="en-US" sz="2000" b="0" i="0" u="none" strike="noStrike" cap="none" dirty="0">
                <a:solidFill>
                  <a:srgbClr val="4A4A4A"/>
                </a:solidFill>
                <a:latin typeface="Lato"/>
                <a:ea typeface="Lato"/>
                <a:cs typeface="Lato"/>
                <a:sym typeface="Lato"/>
              </a:rPr>
              <a:t>La palabra </a:t>
            </a:r>
            <a:r>
              <a:rPr lang="en-US" sz="2000" b="0" i="0" u="none" strike="noStrike" cap="none" dirty="0" err="1">
                <a:solidFill>
                  <a:srgbClr val="4A4A4A"/>
                </a:solidFill>
                <a:latin typeface="Lato"/>
                <a:ea typeface="Lato"/>
                <a:cs typeface="Lato"/>
                <a:sym typeface="Lato"/>
              </a:rPr>
              <a:t>pronunciada</a:t>
            </a:r>
            <a:r>
              <a:rPr lang="en-US" sz="2000" b="0" i="0" u="none" strike="noStrike" cap="none" dirty="0">
                <a:solidFill>
                  <a:srgbClr val="4A4A4A"/>
                </a:solidFill>
                <a:latin typeface="Lato"/>
                <a:ea typeface="Lato"/>
                <a:cs typeface="Lato"/>
                <a:sym typeface="Lato"/>
              </a:rPr>
              <a:t> con </a:t>
            </a:r>
            <a:r>
              <a:rPr lang="en-US" sz="2000" b="0" i="0" u="none" strike="noStrike" cap="none" dirty="0" err="1">
                <a:solidFill>
                  <a:srgbClr val="4A4A4A"/>
                </a:solidFill>
                <a:latin typeface="Lato"/>
                <a:ea typeface="Lato"/>
                <a:cs typeface="Lato"/>
                <a:sym typeface="Lato"/>
              </a:rPr>
              <a:t>calidez</a:t>
            </a:r>
            <a:r>
              <a:rPr lang="en-US" sz="2000" b="0" i="0" u="none" strike="noStrike" cap="none" dirty="0">
                <a:solidFill>
                  <a:srgbClr val="4A4A4A"/>
                </a:solidFill>
                <a:latin typeface="Lato"/>
                <a:ea typeface="Lato"/>
                <a:cs typeface="Lato"/>
                <a:sym typeface="Lato"/>
              </a:rPr>
              <a:t>, la </a:t>
            </a:r>
            <a:r>
              <a:rPr lang="en-US" sz="2000" b="0" i="0" u="none" strike="noStrike" cap="none" dirty="0" err="1">
                <a:solidFill>
                  <a:srgbClr val="4A4A4A"/>
                </a:solidFill>
                <a:latin typeface="Lato"/>
                <a:ea typeface="Lato"/>
                <a:cs typeface="Lato"/>
                <a:sym typeface="Lato"/>
              </a:rPr>
              <a:t>escucha</a:t>
            </a:r>
            <a:r>
              <a:rPr lang="en-US" sz="2000" b="0" i="0" u="none" strike="noStrike" cap="none" dirty="0">
                <a:solidFill>
                  <a:srgbClr val="4A4A4A"/>
                </a:solidFill>
                <a:latin typeface="Lato"/>
                <a:ea typeface="Lato"/>
                <a:cs typeface="Lato"/>
                <a:sym typeface="Lato"/>
              </a:rPr>
              <a:t> </a:t>
            </a:r>
            <a:r>
              <a:rPr lang="en-US" sz="2000" b="0" i="0" u="none" strike="noStrike" cap="none" dirty="0" err="1">
                <a:solidFill>
                  <a:srgbClr val="4A4A4A"/>
                </a:solidFill>
                <a:latin typeface="Lato"/>
                <a:ea typeface="Lato"/>
                <a:cs typeface="Lato"/>
                <a:sym typeface="Lato"/>
              </a:rPr>
              <a:t>atenta</a:t>
            </a:r>
            <a:r>
              <a:rPr lang="en-US" sz="2000" b="0" i="0" u="none" strike="noStrike" cap="none" dirty="0">
                <a:solidFill>
                  <a:srgbClr val="4A4A4A"/>
                </a:solidFill>
                <a:latin typeface="Lato"/>
                <a:ea typeface="Lato"/>
                <a:cs typeface="Lato"/>
                <a:sym typeface="Lato"/>
              </a:rPr>
              <a:t> y el </a:t>
            </a:r>
            <a:r>
              <a:rPr lang="en-US" sz="2000" b="0" i="0" u="none" strike="noStrike" cap="none" dirty="0" err="1">
                <a:solidFill>
                  <a:srgbClr val="4A4A4A"/>
                </a:solidFill>
                <a:latin typeface="Lato"/>
                <a:ea typeface="Lato"/>
                <a:cs typeface="Lato"/>
                <a:sym typeface="Lato"/>
              </a:rPr>
              <a:t>diálogo</a:t>
            </a:r>
            <a:r>
              <a:rPr lang="en-US" sz="2000" b="0" i="0" u="none" strike="noStrike" cap="none" dirty="0">
                <a:solidFill>
                  <a:srgbClr val="4A4A4A"/>
                </a:solidFill>
                <a:latin typeface="Lato"/>
                <a:ea typeface="Lato"/>
                <a:cs typeface="Lato"/>
                <a:sym typeface="Lato"/>
              </a:rPr>
              <a:t> </a:t>
            </a:r>
            <a:r>
              <a:rPr lang="en-US" sz="2000" b="0" i="0" u="none" strike="noStrike" cap="none" dirty="0" err="1">
                <a:solidFill>
                  <a:srgbClr val="4A4A4A"/>
                </a:solidFill>
                <a:latin typeface="Lato"/>
                <a:ea typeface="Lato"/>
                <a:cs typeface="Lato"/>
                <a:sym typeface="Lato"/>
              </a:rPr>
              <a:t>reflexivo</a:t>
            </a:r>
            <a:r>
              <a:rPr lang="en-US" sz="2000" b="0" i="0" u="none" strike="noStrike" cap="none" dirty="0">
                <a:solidFill>
                  <a:srgbClr val="4A4A4A"/>
                </a:solidFill>
                <a:latin typeface="Lato"/>
                <a:ea typeface="Lato"/>
                <a:cs typeface="Lato"/>
                <a:sym typeface="Lato"/>
              </a:rPr>
              <a:t> entre maestro y </a:t>
            </a:r>
            <a:r>
              <a:rPr lang="en-US" sz="2000" b="0" i="0" u="none" strike="noStrike" cap="none" dirty="0" err="1">
                <a:solidFill>
                  <a:srgbClr val="4A4A4A"/>
                </a:solidFill>
                <a:latin typeface="Lato"/>
                <a:ea typeface="Lato"/>
                <a:cs typeface="Lato"/>
                <a:sym typeface="Lato"/>
              </a:rPr>
              <a:t>alumno</a:t>
            </a:r>
            <a:r>
              <a:rPr lang="en-US" sz="2000" b="0" i="0" u="none" strike="noStrike" cap="none" dirty="0">
                <a:solidFill>
                  <a:srgbClr val="4A4A4A"/>
                </a:solidFill>
                <a:latin typeface="Lato"/>
                <a:ea typeface="Lato"/>
                <a:cs typeface="Lato"/>
                <a:sym typeface="Lato"/>
              </a:rPr>
              <a:t> son </a:t>
            </a:r>
            <a:r>
              <a:rPr lang="en-US" sz="2000" b="0" i="0" u="none" strike="noStrike" cap="none" dirty="0" err="1">
                <a:solidFill>
                  <a:srgbClr val="4A4A4A"/>
                </a:solidFill>
                <a:latin typeface="Lato"/>
                <a:ea typeface="Lato"/>
                <a:cs typeface="Lato"/>
                <a:sym typeface="Lato"/>
              </a:rPr>
              <a:t>actos</a:t>
            </a:r>
            <a:r>
              <a:rPr lang="en-US" sz="2000" b="0" i="0" u="none" strike="noStrike" cap="none" dirty="0">
                <a:solidFill>
                  <a:srgbClr val="4A4A4A"/>
                </a:solidFill>
                <a:latin typeface="Lato"/>
                <a:ea typeface="Lato"/>
                <a:cs typeface="Lato"/>
                <a:sym typeface="Lato"/>
              </a:rPr>
              <a:t> </a:t>
            </a:r>
            <a:r>
              <a:rPr lang="en-US" sz="2000" b="0" i="0" u="none" strike="noStrike" cap="none" dirty="0" err="1">
                <a:solidFill>
                  <a:srgbClr val="4A4A4A"/>
                </a:solidFill>
                <a:latin typeface="Lato"/>
                <a:ea typeface="Lato"/>
                <a:cs typeface="Lato"/>
                <a:sym typeface="Lato"/>
              </a:rPr>
              <a:t>que</a:t>
            </a:r>
            <a:r>
              <a:rPr lang="en-US" sz="2000" b="0" i="0" u="none" strike="noStrike" cap="none" dirty="0">
                <a:solidFill>
                  <a:srgbClr val="4A4A4A"/>
                </a:solidFill>
                <a:latin typeface="Lato"/>
                <a:ea typeface="Lato"/>
                <a:cs typeface="Lato"/>
                <a:sym typeface="Lato"/>
              </a:rPr>
              <a:t> </a:t>
            </a:r>
            <a:r>
              <a:rPr lang="en-US" sz="2000" b="0" i="0" u="none" strike="noStrike" cap="none" dirty="0" err="1">
                <a:solidFill>
                  <a:srgbClr val="4A4A4A"/>
                </a:solidFill>
                <a:latin typeface="Lato"/>
                <a:ea typeface="Lato"/>
                <a:cs typeface="Lato"/>
                <a:sym typeface="Lato"/>
              </a:rPr>
              <a:t>sanan</a:t>
            </a:r>
            <a:r>
              <a:rPr lang="en-US" sz="2000" b="0" i="0" u="none" strike="noStrike" cap="none" dirty="0">
                <a:solidFill>
                  <a:srgbClr val="4A4A4A"/>
                </a:solidFill>
                <a:latin typeface="Lato"/>
                <a:ea typeface="Lato"/>
                <a:cs typeface="Lato"/>
                <a:sym typeface="Lato"/>
              </a:rPr>
              <a:t> y </a:t>
            </a:r>
            <a:r>
              <a:rPr lang="en-US" sz="2000" b="0" i="0" u="none" strike="noStrike" cap="none" dirty="0" err="1">
                <a:solidFill>
                  <a:srgbClr val="4A4A4A"/>
                </a:solidFill>
                <a:latin typeface="Lato"/>
                <a:ea typeface="Lato"/>
                <a:cs typeface="Lato"/>
                <a:sym typeface="Lato"/>
              </a:rPr>
              <a:t>sostienen</a:t>
            </a:r>
            <a:r>
              <a:rPr lang="en-US" sz="2000" b="0" i="0" u="none" strike="noStrike" cap="none" dirty="0">
                <a:solidFill>
                  <a:srgbClr val="4A4A4A"/>
                </a:solidFill>
                <a:latin typeface="Lato"/>
                <a:ea typeface="Lato"/>
                <a:cs typeface="Lato"/>
                <a:sym typeface="Lato"/>
              </a:rPr>
              <a:t> el </a:t>
            </a:r>
            <a:r>
              <a:rPr lang="en-US" sz="2000" b="0" i="0" u="none" strike="noStrike" cap="none" dirty="0" err="1">
                <a:solidFill>
                  <a:srgbClr val="4A4A4A"/>
                </a:solidFill>
                <a:latin typeface="Lato"/>
                <a:ea typeface="Lato"/>
                <a:cs typeface="Lato"/>
                <a:sym typeface="Lato"/>
              </a:rPr>
              <a:t>pensamiento</a:t>
            </a:r>
            <a:r>
              <a:rPr lang="en-US" sz="2000" b="0" i="0" u="none" strike="noStrike" cap="none" dirty="0">
                <a:solidFill>
                  <a:srgbClr val="4A4A4A"/>
                </a:solidFill>
                <a:latin typeface="Lato"/>
                <a:ea typeface="Lato"/>
                <a:cs typeface="Lato"/>
                <a:sym typeface="Lato"/>
              </a:rPr>
              <a:t> </a:t>
            </a:r>
            <a:r>
              <a:rPr lang="en-US" sz="2000" b="0" i="0" u="none" strike="noStrike" cap="none" dirty="0" err="1">
                <a:solidFill>
                  <a:srgbClr val="4A4A4A"/>
                </a:solidFill>
                <a:latin typeface="Lato"/>
                <a:ea typeface="Lato"/>
                <a:cs typeface="Lato"/>
                <a:sym typeface="Lato"/>
              </a:rPr>
              <a:t>crítico</a:t>
            </a:r>
            <a:r>
              <a:rPr lang="en-US" sz="2000" b="0" i="0" u="none" strike="noStrike" cap="none" dirty="0">
                <a:solidFill>
                  <a:srgbClr val="4A4A4A"/>
                </a:solidFill>
                <a:latin typeface="Lato"/>
                <a:ea typeface="Lato"/>
                <a:cs typeface="Lato"/>
                <a:sym typeface="Lato"/>
              </a:rPr>
              <a:t>. El aula </a:t>
            </a:r>
            <a:r>
              <a:rPr lang="en-US" sz="2000" b="0" i="0" u="none" strike="noStrike" cap="none" dirty="0" err="1">
                <a:solidFill>
                  <a:srgbClr val="4A4A4A"/>
                </a:solidFill>
                <a:latin typeface="Lato"/>
                <a:ea typeface="Lato"/>
                <a:cs typeface="Lato"/>
                <a:sym typeface="Lato"/>
              </a:rPr>
              <a:t>debe</a:t>
            </a:r>
            <a:r>
              <a:rPr lang="en-US" sz="2000" b="0" i="0" u="none" strike="noStrike" cap="none" dirty="0">
                <a:solidFill>
                  <a:srgbClr val="4A4A4A"/>
                </a:solidFill>
                <a:latin typeface="Lato"/>
                <a:ea typeface="Lato"/>
                <a:cs typeface="Lato"/>
                <a:sym typeface="Lato"/>
              </a:rPr>
              <a:t> </a:t>
            </a:r>
            <a:r>
              <a:rPr lang="en-US" sz="2000" b="0" i="0" u="none" strike="noStrike" cap="none" dirty="0" err="1">
                <a:solidFill>
                  <a:srgbClr val="4A4A4A"/>
                </a:solidFill>
                <a:latin typeface="Lato"/>
                <a:ea typeface="Lato"/>
                <a:cs typeface="Lato"/>
                <a:sym typeface="Lato"/>
              </a:rPr>
              <a:t>seguir</a:t>
            </a:r>
            <a:r>
              <a:rPr lang="en-US" sz="2000" b="0" i="0" u="none" strike="noStrike" cap="none" dirty="0">
                <a:solidFill>
                  <a:srgbClr val="4A4A4A"/>
                </a:solidFill>
                <a:latin typeface="Lato"/>
                <a:ea typeface="Lato"/>
                <a:cs typeface="Lato"/>
                <a:sym typeface="Lato"/>
              </a:rPr>
              <a:t> </a:t>
            </a:r>
            <a:r>
              <a:rPr lang="en-US" sz="2000" b="0" i="0" u="none" strike="noStrike" cap="none" dirty="0" err="1">
                <a:solidFill>
                  <a:srgbClr val="4A4A4A"/>
                </a:solidFill>
                <a:latin typeface="Lato"/>
                <a:ea typeface="Lato"/>
                <a:cs typeface="Lato"/>
                <a:sym typeface="Lato"/>
              </a:rPr>
              <a:t>siendo</a:t>
            </a:r>
            <a:r>
              <a:rPr lang="en-US" sz="2000" b="0" i="0" u="none" strike="noStrike" cap="none" dirty="0">
                <a:solidFill>
                  <a:srgbClr val="4A4A4A"/>
                </a:solidFill>
                <a:latin typeface="Lato"/>
                <a:ea typeface="Lato"/>
                <a:cs typeface="Lato"/>
                <a:sym typeface="Lato"/>
              </a:rPr>
              <a:t> un </a:t>
            </a:r>
            <a:r>
              <a:rPr lang="en-US" sz="2000" b="0" i="0" u="none" strike="noStrike" cap="none" dirty="0" err="1">
                <a:solidFill>
                  <a:srgbClr val="4A4A4A"/>
                </a:solidFill>
                <a:latin typeface="Lato"/>
                <a:ea typeface="Lato"/>
                <a:cs typeface="Lato"/>
                <a:sym typeface="Lato"/>
              </a:rPr>
              <a:t>refugio</a:t>
            </a:r>
            <a:r>
              <a:rPr lang="en-US" sz="2000" b="0" i="0" u="none" strike="noStrike" cap="none" dirty="0">
                <a:solidFill>
                  <a:srgbClr val="4A4A4A"/>
                </a:solidFill>
                <a:latin typeface="Lato"/>
                <a:ea typeface="Lato"/>
                <a:cs typeface="Lato"/>
                <a:sym typeface="Lato"/>
              </a:rPr>
              <a:t> de </a:t>
            </a:r>
            <a:r>
              <a:rPr lang="en-US" sz="2000" b="0" i="0" u="none" strike="noStrike" cap="none" dirty="0" err="1">
                <a:solidFill>
                  <a:srgbClr val="4A4A4A"/>
                </a:solidFill>
                <a:latin typeface="Lato"/>
                <a:ea typeface="Lato"/>
                <a:cs typeface="Lato"/>
                <a:sym typeface="Lato"/>
              </a:rPr>
              <a:t>presencia</a:t>
            </a:r>
            <a:r>
              <a:rPr lang="en-US" sz="2000" b="0" i="0" u="none" strike="noStrike" cap="none" dirty="0">
                <a:solidFill>
                  <a:srgbClr val="4A4A4A"/>
                </a:solidFill>
                <a:latin typeface="Lato"/>
                <a:ea typeface="Lato"/>
                <a:cs typeface="Lato"/>
                <a:sym typeface="Lato"/>
              </a:rPr>
              <a:t> humana.</a:t>
            </a:r>
            <a:endParaRPr sz="2400" dirty="0"/>
          </a:p>
        </p:txBody>
      </p:sp>
      <p:pic>
        <p:nvPicPr>
          <p:cNvPr id="2" name="Imagen 1">
            <a:extLst>
              <a:ext uri="{FF2B5EF4-FFF2-40B4-BE49-F238E27FC236}">
                <a16:creationId xmlns:a16="http://schemas.microsoft.com/office/drawing/2014/main" id="{85C8B868-5BCE-A5AC-DAF0-11645E31E95D}"/>
              </a:ext>
            </a:extLst>
          </p:cNvPr>
          <p:cNvPicPr>
            <a:picLocks noChangeAspect="1"/>
          </p:cNvPicPr>
          <p:nvPr/>
        </p:nvPicPr>
        <p:blipFill>
          <a:blip r:embed="rId4"/>
          <a:srcRect b="13704"/>
          <a:stretch>
            <a:fillRect/>
          </a:stretch>
        </p:blipFill>
        <p:spPr>
          <a:xfrm>
            <a:off x="10312964" y="96495"/>
            <a:ext cx="1853071" cy="1235693"/>
          </a:xfrm>
          <a:prstGeom prst="rect">
            <a:avLst/>
          </a:prstGeom>
        </p:spPr>
      </p:pic>
      <p:pic>
        <p:nvPicPr>
          <p:cNvPr id="3" name="Imagen 2" descr="Niña hablando con el profesor en el aula, Grabaciones de stock Incluyendo:  adentro y tiro de mano - Envato">
            <a:extLst>
              <a:ext uri="{FF2B5EF4-FFF2-40B4-BE49-F238E27FC236}">
                <a16:creationId xmlns:a16="http://schemas.microsoft.com/office/drawing/2014/main" id="{51F86CDB-586D-B280-BD71-5054BD8B381A}"/>
              </a:ext>
            </a:extLst>
          </p:cNvPr>
          <p:cNvPicPr>
            <a:picLocks noChangeAspect="1"/>
          </p:cNvPicPr>
          <p:nvPr/>
        </p:nvPicPr>
        <p:blipFill>
          <a:blip r:embed="rId5"/>
          <a:srcRect l="25290" r="21021"/>
          <a:stretch>
            <a:fillRect/>
          </a:stretch>
        </p:blipFill>
        <p:spPr>
          <a:xfrm>
            <a:off x="6460066" y="1559435"/>
            <a:ext cx="4254486" cy="4453472"/>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3">
          <a:extLst>
            <a:ext uri="{FF2B5EF4-FFF2-40B4-BE49-F238E27FC236}">
              <a16:creationId xmlns:a16="http://schemas.microsoft.com/office/drawing/2014/main" id="{8FD5B302-8BA4-6BA7-CE59-96B9F5B6FD04}"/>
            </a:ext>
          </a:extLst>
        </p:cNvPr>
        <p:cNvGrpSpPr/>
        <p:nvPr/>
      </p:nvGrpSpPr>
      <p:grpSpPr>
        <a:xfrm>
          <a:off x="0" y="0"/>
          <a:ext cx="0" cy="0"/>
          <a:chOff x="0" y="0"/>
          <a:chExt cx="0" cy="0"/>
        </a:xfrm>
      </p:grpSpPr>
      <p:pic>
        <p:nvPicPr>
          <p:cNvPr id="84" name="Google Shape;84;p13" descr="image.png">
            <a:extLst>
              <a:ext uri="{FF2B5EF4-FFF2-40B4-BE49-F238E27FC236}">
                <a16:creationId xmlns:a16="http://schemas.microsoft.com/office/drawing/2014/main" id="{8046EBE7-E5D4-4D60-EED1-4D9894B9EBAF}"/>
              </a:ext>
            </a:extLst>
          </p:cNvPr>
          <p:cNvPicPr preferRelativeResize="0"/>
          <p:nvPr/>
        </p:nvPicPr>
        <p:blipFill rotWithShape="1">
          <a:blip r:embed="rId3">
            <a:alphaModFix/>
          </a:blip>
          <a:srcRect/>
          <a:stretch/>
        </p:blipFill>
        <p:spPr>
          <a:xfrm>
            <a:off x="0" y="0"/>
            <a:ext cx="12192000" cy="6858000"/>
          </a:xfrm>
          <a:prstGeom prst="rect">
            <a:avLst/>
          </a:prstGeom>
          <a:noFill/>
          <a:ln>
            <a:noFill/>
          </a:ln>
        </p:spPr>
      </p:pic>
      <p:pic>
        <p:nvPicPr>
          <p:cNvPr id="85" name="Google Shape;85;p13" descr="image.png">
            <a:extLst>
              <a:ext uri="{FF2B5EF4-FFF2-40B4-BE49-F238E27FC236}">
                <a16:creationId xmlns:a16="http://schemas.microsoft.com/office/drawing/2014/main" id="{AE1FF227-806C-BE57-03BE-84CB9C6A39E2}"/>
              </a:ext>
            </a:extLst>
          </p:cNvPr>
          <p:cNvPicPr preferRelativeResize="0"/>
          <p:nvPr/>
        </p:nvPicPr>
        <p:blipFill rotWithShape="1">
          <a:blip r:embed="rId4">
            <a:alphaModFix/>
          </a:blip>
          <a:srcRect/>
          <a:stretch/>
        </p:blipFill>
        <p:spPr>
          <a:xfrm>
            <a:off x="762000" y="571500"/>
            <a:ext cx="2857500" cy="1905000"/>
          </a:xfrm>
          <a:prstGeom prst="rect">
            <a:avLst/>
          </a:prstGeom>
          <a:noFill/>
          <a:ln>
            <a:noFill/>
          </a:ln>
        </p:spPr>
      </p:pic>
      <p:sp>
        <p:nvSpPr>
          <p:cNvPr id="86" name="Google Shape;86;p13">
            <a:extLst>
              <a:ext uri="{FF2B5EF4-FFF2-40B4-BE49-F238E27FC236}">
                <a16:creationId xmlns:a16="http://schemas.microsoft.com/office/drawing/2014/main" id="{D6E3EA55-68E2-5BFE-BE31-DDA43B03821E}"/>
              </a:ext>
            </a:extLst>
          </p:cNvPr>
          <p:cNvSpPr txBox="1"/>
          <p:nvPr/>
        </p:nvSpPr>
        <p:spPr>
          <a:xfrm>
            <a:off x="302127" y="817455"/>
            <a:ext cx="11689346" cy="660181"/>
          </a:xfrm>
          <a:prstGeom prst="rect">
            <a:avLst/>
          </a:prstGeom>
          <a:noFill/>
          <a:ln>
            <a:noFill/>
          </a:ln>
        </p:spPr>
        <p:txBody>
          <a:bodyPr spcFirstLastPara="1" wrap="square" lIns="0" tIns="0" rIns="0" bIns="0" anchor="t" anchorCtr="0">
            <a:spAutoFit/>
          </a:bodyPr>
          <a:lstStyle/>
          <a:p>
            <a:pPr marL="0" marR="0" lvl="0" indent="0" algn="ctr" rtl="0">
              <a:lnSpc>
                <a:spcPct val="110000"/>
              </a:lnSpc>
              <a:spcBef>
                <a:spcPts val="0"/>
              </a:spcBef>
              <a:spcAft>
                <a:spcPts val="0"/>
              </a:spcAft>
              <a:buNone/>
            </a:pPr>
            <a:r>
              <a:rPr lang="en-US" sz="3900" b="1" i="0" u="none" strike="noStrike" cap="none" dirty="0">
                <a:solidFill>
                  <a:schemeClr val="accent6">
                    <a:lumMod val="75000"/>
                  </a:schemeClr>
                </a:solidFill>
                <a:latin typeface="Poppins"/>
                <a:ea typeface="Poppins"/>
                <a:cs typeface="Poppins"/>
                <a:sym typeface="Poppins"/>
              </a:rPr>
              <a:t>EL CODIGO EMPATIA</a:t>
            </a:r>
            <a:endParaRPr dirty="0">
              <a:solidFill>
                <a:schemeClr val="accent6">
                  <a:lumMod val="75000"/>
                </a:schemeClr>
              </a:solidFill>
            </a:endParaRPr>
          </a:p>
        </p:txBody>
      </p:sp>
      <p:sp>
        <p:nvSpPr>
          <p:cNvPr id="87" name="Google Shape;87;p13">
            <a:extLst>
              <a:ext uri="{FF2B5EF4-FFF2-40B4-BE49-F238E27FC236}">
                <a16:creationId xmlns:a16="http://schemas.microsoft.com/office/drawing/2014/main" id="{0D7F2B74-A319-6675-2C4C-9DDEFAB088BB}"/>
              </a:ext>
            </a:extLst>
          </p:cNvPr>
          <p:cNvSpPr txBox="1"/>
          <p:nvPr/>
        </p:nvSpPr>
        <p:spPr>
          <a:xfrm>
            <a:off x="711200" y="1592283"/>
            <a:ext cx="10769600" cy="430887"/>
          </a:xfrm>
          <a:prstGeom prst="rect">
            <a:avLst/>
          </a:prstGeom>
          <a:noFill/>
          <a:ln>
            <a:noFill/>
          </a:ln>
        </p:spPr>
        <p:txBody>
          <a:bodyPr spcFirstLastPara="1" wrap="square" lIns="0" tIns="0" rIns="0" bIns="0" anchor="t" anchorCtr="0">
            <a:spAutoFit/>
          </a:bodyPr>
          <a:lstStyle/>
          <a:p>
            <a:pPr lvl="0" algn="ctr">
              <a:lnSpc>
                <a:spcPct val="140000"/>
              </a:lnSpc>
            </a:pPr>
            <a:r>
              <a:rPr lang="es-MX" sz="2000" dirty="0"/>
              <a:t>Vamos a conectarnos a la nube y descargar la última versión de nuestra empatía. </a:t>
            </a:r>
            <a:endParaRPr sz="1800" dirty="0"/>
          </a:p>
        </p:txBody>
      </p:sp>
      <p:pic>
        <p:nvPicPr>
          <p:cNvPr id="2" name="Imagen 1">
            <a:extLst>
              <a:ext uri="{FF2B5EF4-FFF2-40B4-BE49-F238E27FC236}">
                <a16:creationId xmlns:a16="http://schemas.microsoft.com/office/drawing/2014/main" id="{A488D270-D8CD-5C6E-E097-E8D8276B2205}"/>
              </a:ext>
            </a:extLst>
          </p:cNvPr>
          <p:cNvPicPr>
            <a:picLocks noChangeAspect="1"/>
          </p:cNvPicPr>
          <p:nvPr/>
        </p:nvPicPr>
        <p:blipFill>
          <a:blip r:embed="rId5"/>
          <a:srcRect b="13704"/>
          <a:stretch>
            <a:fillRect/>
          </a:stretch>
        </p:blipFill>
        <p:spPr>
          <a:xfrm>
            <a:off x="9936197" y="288307"/>
            <a:ext cx="1853071" cy="1235693"/>
          </a:xfrm>
          <a:prstGeom prst="rect">
            <a:avLst/>
          </a:prstGeom>
        </p:spPr>
      </p:pic>
      <p:pic>
        <p:nvPicPr>
          <p:cNvPr id="3" name="Imagen 2">
            <a:extLst>
              <a:ext uri="{FF2B5EF4-FFF2-40B4-BE49-F238E27FC236}">
                <a16:creationId xmlns:a16="http://schemas.microsoft.com/office/drawing/2014/main" id="{CA573391-A3DC-3E36-203B-35666E0D56E8}"/>
              </a:ext>
            </a:extLst>
          </p:cNvPr>
          <p:cNvPicPr>
            <a:picLocks noChangeAspect="1"/>
          </p:cNvPicPr>
          <p:nvPr/>
        </p:nvPicPr>
        <p:blipFill>
          <a:blip r:embed="rId6"/>
          <a:stretch>
            <a:fillRect/>
          </a:stretch>
        </p:blipFill>
        <p:spPr>
          <a:xfrm>
            <a:off x="2701925" y="2295091"/>
            <a:ext cx="6889750" cy="3761104"/>
          </a:xfrm>
          <a:prstGeom prst="rect">
            <a:avLst/>
          </a:prstGeom>
        </p:spPr>
      </p:pic>
    </p:spTree>
    <p:extLst>
      <p:ext uri="{BB962C8B-B14F-4D97-AF65-F5344CB8AC3E}">
        <p14:creationId xmlns:p14="http://schemas.microsoft.com/office/powerpoint/2010/main" val="33278446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AF8F5"/>
        </a:solidFill>
        <a:effectLst/>
      </p:bgPr>
    </p:bg>
    <p:spTree>
      <p:nvGrpSpPr>
        <p:cNvPr id="1" name="Shape 250"/>
        <p:cNvGrpSpPr/>
        <p:nvPr/>
      </p:nvGrpSpPr>
      <p:grpSpPr>
        <a:xfrm>
          <a:off x="0" y="0"/>
          <a:ext cx="0" cy="0"/>
          <a:chOff x="0" y="0"/>
          <a:chExt cx="0" cy="0"/>
        </a:xfrm>
      </p:grpSpPr>
      <p:pic>
        <p:nvPicPr>
          <p:cNvPr id="251" name="Google Shape;251;p25" descr="image.png"/>
          <p:cNvPicPr preferRelativeResize="0"/>
          <p:nvPr/>
        </p:nvPicPr>
        <p:blipFill rotWithShape="1">
          <a:blip r:embed="rId3">
            <a:alphaModFix/>
          </a:blip>
          <a:srcRect/>
          <a:stretch/>
        </p:blipFill>
        <p:spPr>
          <a:xfrm>
            <a:off x="0" y="0"/>
            <a:ext cx="12192000" cy="6858000"/>
          </a:xfrm>
          <a:prstGeom prst="rect">
            <a:avLst/>
          </a:prstGeom>
          <a:noFill/>
          <a:ln>
            <a:noFill/>
          </a:ln>
        </p:spPr>
      </p:pic>
      <p:pic>
        <p:nvPicPr>
          <p:cNvPr id="252" name="Google Shape;252;p25" descr="image.png"/>
          <p:cNvPicPr preferRelativeResize="0"/>
          <p:nvPr/>
        </p:nvPicPr>
        <p:blipFill rotWithShape="1">
          <a:blip r:embed="rId4">
            <a:alphaModFix/>
          </a:blip>
          <a:srcRect/>
          <a:stretch/>
        </p:blipFill>
        <p:spPr>
          <a:xfrm>
            <a:off x="762000" y="571500"/>
            <a:ext cx="2857500" cy="2688580"/>
          </a:xfrm>
          <a:prstGeom prst="rect">
            <a:avLst/>
          </a:prstGeom>
          <a:noFill/>
          <a:ln>
            <a:noFill/>
          </a:ln>
        </p:spPr>
      </p:pic>
      <p:sp>
        <p:nvSpPr>
          <p:cNvPr id="253" name="Google Shape;253;p25"/>
          <p:cNvSpPr txBox="1"/>
          <p:nvPr/>
        </p:nvSpPr>
        <p:spPr>
          <a:xfrm>
            <a:off x="1190625" y="1706443"/>
            <a:ext cx="10239375" cy="886397"/>
          </a:xfrm>
          <a:prstGeom prst="rect">
            <a:avLst/>
          </a:prstGeom>
          <a:noFill/>
          <a:ln>
            <a:noFill/>
          </a:ln>
        </p:spPr>
        <p:txBody>
          <a:bodyPr spcFirstLastPara="1" wrap="square" lIns="0" tIns="0" rIns="0" bIns="0" anchor="t" anchorCtr="0">
            <a:spAutoFit/>
          </a:bodyPr>
          <a:lstStyle/>
          <a:p>
            <a:pPr marL="0" marR="0" lvl="0" indent="0" algn="l" rtl="0">
              <a:lnSpc>
                <a:spcPct val="159929"/>
              </a:lnSpc>
              <a:spcBef>
                <a:spcPts val="0"/>
              </a:spcBef>
              <a:spcAft>
                <a:spcPts val="0"/>
              </a:spcAft>
              <a:buNone/>
            </a:pPr>
            <a:r>
              <a:rPr lang="en-US" sz="1800" b="1" i="0" u="none" strike="noStrike" cap="none">
                <a:solidFill>
                  <a:srgbClr val="1B2D42"/>
                </a:solidFill>
                <a:latin typeface="Lato"/>
                <a:ea typeface="Lato"/>
                <a:cs typeface="Lato"/>
                <a:sym typeface="Lato"/>
              </a:rPr>
              <a:t>Subordinación Tecnológica:</a:t>
            </a:r>
            <a:r>
              <a:rPr lang="en-US" sz="1800" b="0" i="0" u="none" strike="noStrike" cap="none">
                <a:solidFill>
                  <a:srgbClr val="4A4A4A"/>
                </a:solidFill>
                <a:latin typeface="Lato"/>
                <a:ea typeface="Lato"/>
                <a:cs typeface="Lato"/>
                <a:sym typeface="Lato"/>
              </a:rPr>
              <a:t> Ninguna recomendación algorítmica de la IA debe anular el juicio reflexivo y sensible del docente frente a su grupo </a:t>
            </a:r>
            <a:r>
              <a:rPr lang="en-US" sz="1800" b="1" i="0" u="none" strike="noStrike" cap="none">
                <a:solidFill>
                  <a:srgbClr val="1B2D42"/>
                </a:solidFill>
                <a:latin typeface="Lato"/>
                <a:ea typeface="Lato"/>
                <a:cs typeface="Lato"/>
                <a:sym typeface="Lato"/>
              </a:rPr>
              <a:t>(Biesta, 2015)</a:t>
            </a:r>
            <a:r>
              <a:rPr lang="en-US" sz="1800" b="0" i="0" u="none" strike="noStrike" cap="none">
                <a:solidFill>
                  <a:srgbClr val="4A4A4A"/>
                </a:solidFill>
                <a:latin typeface="Lato"/>
                <a:ea typeface="Lato"/>
                <a:cs typeface="Lato"/>
                <a:sym typeface="Lato"/>
              </a:rPr>
              <a:t>.</a:t>
            </a:r>
            <a:endParaRPr sz="1800"/>
          </a:p>
        </p:txBody>
      </p:sp>
      <p:sp>
        <p:nvSpPr>
          <p:cNvPr id="254" name="Google Shape;254;p25"/>
          <p:cNvSpPr txBox="1"/>
          <p:nvPr/>
        </p:nvSpPr>
        <p:spPr>
          <a:xfrm>
            <a:off x="1190625" y="3073841"/>
            <a:ext cx="10239375" cy="886397"/>
          </a:xfrm>
          <a:prstGeom prst="rect">
            <a:avLst/>
          </a:prstGeom>
          <a:noFill/>
          <a:ln>
            <a:noFill/>
          </a:ln>
        </p:spPr>
        <p:txBody>
          <a:bodyPr spcFirstLastPara="1" wrap="square" lIns="0" tIns="0" rIns="0" bIns="0" anchor="t" anchorCtr="0">
            <a:spAutoFit/>
          </a:bodyPr>
          <a:lstStyle/>
          <a:p>
            <a:pPr marL="0" marR="0" lvl="0" indent="0" algn="l" rtl="0">
              <a:lnSpc>
                <a:spcPct val="159929"/>
              </a:lnSpc>
              <a:spcBef>
                <a:spcPts val="0"/>
              </a:spcBef>
              <a:spcAft>
                <a:spcPts val="0"/>
              </a:spcAft>
              <a:buNone/>
            </a:pPr>
            <a:r>
              <a:rPr lang="en-US" sz="1800" b="1" i="0" u="none" strike="noStrike" cap="none">
                <a:solidFill>
                  <a:srgbClr val="1B2D42"/>
                </a:solidFill>
                <a:latin typeface="Lato"/>
                <a:ea typeface="Lato"/>
                <a:cs typeface="Lato"/>
                <a:sym typeface="Lato"/>
              </a:rPr>
              <a:t>Evaluación Formativa y Dialógica:</a:t>
            </a:r>
            <a:r>
              <a:rPr lang="en-US" sz="1800" b="0" i="0" u="none" strike="noStrike" cap="none">
                <a:solidFill>
                  <a:srgbClr val="4A4A4A"/>
                </a:solidFill>
                <a:latin typeface="Lato"/>
                <a:ea typeface="Lato"/>
                <a:cs typeface="Lato"/>
                <a:sym typeface="Lato"/>
              </a:rPr>
              <a:t> Desplazar el foco del producto automatizable hacia el proceso metacognitivo y el diálogo evaluativo genuino </a:t>
            </a:r>
            <a:r>
              <a:rPr lang="en-US" sz="1800" b="1" i="0" u="none" strike="noStrike" cap="none">
                <a:solidFill>
                  <a:srgbClr val="1B2D42"/>
                </a:solidFill>
                <a:latin typeface="Lato"/>
                <a:ea typeface="Lato"/>
                <a:cs typeface="Lato"/>
                <a:sym typeface="Lato"/>
              </a:rPr>
              <a:t>(Selwyn, 2019)</a:t>
            </a:r>
            <a:r>
              <a:rPr lang="en-US" sz="1800" b="0" i="0" u="none" strike="noStrike" cap="none">
                <a:solidFill>
                  <a:srgbClr val="4A4A4A"/>
                </a:solidFill>
                <a:latin typeface="Lato"/>
                <a:ea typeface="Lato"/>
                <a:cs typeface="Lato"/>
                <a:sym typeface="Lato"/>
              </a:rPr>
              <a:t>.</a:t>
            </a:r>
            <a:endParaRPr sz="1800"/>
          </a:p>
        </p:txBody>
      </p:sp>
      <p:sp>
        <p:nvSpPr>
          <p:cNvPr id="255" name="Google Shape;255;p25"/>
          <p:cNvSpPr txBox="1"/>
          <p:nvPr/>
        </p:nvSpPr>
        <p:spPr>
          <a:xfrm>
            <a:off x="1190625" y="4339640"/>
            <a:ext cx="10239375" cy="886397"/>
          </a:xfrm>
          <a:prstGeom prst="rect">
            <a:avLst/>
          </a:prstGeom>
          <a:noFill/>
          <a:ln>
            <a:noFill/>
          </a:ln>
        </p:spPr>
        <p:txBody>
          <a:bodyPr spcFirstLastPara="1" wrap="square" lIns="0" tIns="0" rIns="0" bIns="0" anchor="t" anchorCtr="0">
            <a:spAutoFit/>
          </a:bodyPr>
          <a:lstStyle/>
          <a:p>
            <a:pPr marL="0" marR="0" lvl="0" indent="0" algn="l" rtl="0">
              <a:lnSpc>
                <a:spcPct val="159929"/>
              </a:lnSpc>
              <a:spcBef>
                <a:spcPts val="0"/>
              </a:spcBef>
              <a:spcAft>
                <a:spcPts val="0"/>
              </a:spcAft>
              <a:buNone/>
            </a:pPr>
            <a:r>
              <a:rPr lang="en-US" sz="1800" b="1" i="0" u="none" strike="noStrike" cap="none" dirty="0">
                <a:solidFill>
                  <a:srgbClr val="1B2D42"/>
                </a:solidFill>
                <a:latin typeface="Lato"/>
                <a:ea typeface="Lato"/>
                <a:cs typeface="Lato"/>
                <a:sym typeface="Lato"/>
              </a:rPr>
              <a:t>Democracia </a:t>
            </a:r>
            <a:r>
              <a:rPr lang="en-US" sz="1800" b="1" i="0" u="none" strike="noStrike" cap="none" dirty="0" err="1">
                <a:solidFill>
                  <a:srgbClr val="1B2D42"/>
                </a:solidFill>
                <a:latin typeface="Lato"/>
                <a:ea typeface="Lato"/>
                <a:cs typeface="Lato"/>
                <a:sym typeface="Lato"/>
              </a:rPr>
              <a:t>Inclusiva</a:t>
            </a:r>
            <a:r>
              <a:rPr lang="en-US" sz="1800" b="1" i="0" u="none" strike="noStrike" cap="none" dirty="0">
                <a:solidFill>
                  <a:srgbClr val="1B2D42"/>
                </a:solidFill>
                <a:latin typeface="Lato"/>
                <a:ea typeface="Lato"/>
                <a:cs typeface="Lato"/>
                <a:sym typeface="Lato"/>
              </a:rPr>
              <a:t>:</a:t>
            </a:r>
            <a:r>
              <a:rPr lang="en-US" sz="1800" b="0" i="0" u="none" strike="noStrike" cap="none" dirty="0">
                <a:solidFill>
                  <a:srgbClr val="4A4A4A"/>
                </a:solidFill>
                <a:latin typeface="Lato"/>
                <a:ea typeface="Lato"/>
                <a:cs typeface="Lato"/>
                <a:sym typeface="Lato"/>
              </a:rPr>
              <a:t> Usar la </a:t>
            </a:r>
            <a:r>
              <a:rPr lang="en-US" sz="1800" b="0" i="0" u="none" strike="noStrike" cap="none" dirty="0" err="1">
                <a:solidFill>
                  <a:srgbClr val="4A4A4A"/>
                </a:solidFill>
                <a:latin typeface="Lato"/>
                <a:ea typeface="Lato"/>
                <a:cs typeface="Lato"/>
                <a:sym typeface="Lato"/>
              </a:rPr>
              <a:t>tecnología</a:t>
            </a:r>
            <a:r>
              <a:rPr lang="en-US" sz="1800" b="0" i="0" u="none" strike="noStrike" cap="none" dirty="0">
                <a:solidFill>
                  <a:srgbClr val="4A4A4A"/>
                </a:solidFill>
                <a:latin typeface="Lato"/>
                <a:ea typeface="Lato"/>
                <a:cs typeface="Lato"/>
                <a:sym typeface="Lato"/>
              </a:rPr>
              <a:t> no para </a:t>
            </a:r>
            <a:r>
              <a:rPr lang="en-US" sz="1800" b="0" i="0" u="none" strike="noStrike" cap="none" dirty="0" err="1">
                <a:solidFill>
                  <a:srgbClr val="4A4A4A"/>
                </a:solidFill>
                <a:latin typeface="Lato"/>
                <a:ea typeface="Lato"/>
                <a:cs typeface="Lato"/>
                <a:sym typeface="Lato"/>
              </a:rPr>
              <a:t>segregar</a:t>
            </a:r>
            <a:r>
              <a:rPr lang="en-US" sz="1800" b="0" i="0" u="none" strike="noStrike" cap="none" dirty="0">
                <a:solidFill>
                  <a:srgbClr val="4A4A4A"/>
                </a:solidFill>
                <a:latin typeface="Lato"/>
                <a:ea typeface="Lato"/>
                <a:cs typeface="Lato"/>
                <a:sym typeface="Lato"/>
              </a:rPr>
              <a:t> </a:t>
            </a:r>
            <a:r>
              <a:rPr lang="en-US" sz="1800" b="0" i="0" u="none" strike="noStrike" cap="none" dirty="0" err="1">
                <a:solidFill>
                  <a:srgbClr val="4A4A4A"/>
                </a:solidFill>
                <a:latin typeface="Lato"/>
                <a:ea typeface="Lato"/>
                <a:cs typeface="Lato"/>
                <a:sym typeface="Lato"/>
              </a:rPr>
              <a:t>rutas</a:t>
            </a:r>
            <a:r>
              <a:rPr lang="en-US" sz="1800" b="0" i="0" u="none" strike="noStrike" cap="none" dirty="0">
                <a:solidFill>
                  <a:srgbClr val="4A4A4A"/>
                </a:solidFill>
                <a:latin typeface="Lato"/>
                <a:ea typeface="Lato"/>
                <a:cs typeface="Lato"/>
                <a:sym typeface="Lato"/>
              </a:rPr>
              <a:t> de </a:t>
            </a:r>
            <a:r>
              <a:rPr lang="en-US" sz="1800" b="0" i="0" u="none" strike="noStrike" cap="none" dirty="0" err="1">
                <a:solidFill>
                  <a:srgbClr val="4A4A4A"/>
                </a:solidFill>
                <a:latin typeface="Lato"/>
                <a:ea typeface="Lato"/>
                <a:cs typeface="Lato"/>
                <a:sym typeface="Lato"/>
              </a:rPr>
              <a:t>aprendizaje</a:t>
            </a:r>
            <a:r>
              <a:rPr lang="en-US" sz="1800" b="0" i="0" u="none" strike="noStrike" cap="none" dirty="0">
                <a:solidFill>
                  <a:srgbClr val="4A4A4A"/>
                </a:solidFill>
                <a:latin typeface="Lato"/>
                <a:ea typeface="Lato"/>
                <a:cs typeface="Lato"/>
                <a:sym typeface="Lato"/>
              </a:rPr>
              <a:t>, </a:t>
            </a:r>
            <a:r>
              <a:rPr lang="en-US" sz="1800" b="0" i="0" u="none" strike="noStrike" cap="none" dirty="0" err="1">
                <a:solidFill>
                  <a:srgbClr val="4A4A4A"/>
                </a:solidFill>
                <a:latin typeface="Lato"/>
                <a:ea typeface="Lato"/>
                <a:cs typeface="Lato"/>
                <a:sym typeface="Lato"/>
              </a:rPr>
              <a:t>sino</a:t>
            </a:r>
            <a:r>
              <a:rPr lang="en-US" sz="1800" b="0" i="0" u="none" strike="noStrike" cap="none" dirty="0">
                <a:solidFill>
                  <a:srgbClr val="4A4A4A"/>
                </a:solidFill>
                <a:latin typeface="Lato"/>
                <a:ea typeface="Lato"/>
                <a:cs typeface="Lato"/>
                <a:sym typeface="Lato"/>
              </a:rPr>
              <a:t> para </a:t>
            </a:r>
            <a:r>
              <a:rPr lang="en-US" sz="1800" b="0" i="0" u="none" strike="noStrike" cap="none" dirty="0" err="1">
                <a:solidFill>
                  <a:srgbClr val="4A4A4A"/>
                </a:solidFill>
                <a:latin typeface="Lato"/>
                <a:ea typeface="Lato"/>
                <a:cs typeface="Lato"/>
                <a:sym typeface="Lato"/>
              </a:rPr>
              <a:t>potenciar</a:t>
            </a:r>
            <a:r>
              <a:rPr lang="en-US" sz="1800" b="0" i="0" u="none" strike="noStrike" cap="none" dirty="0">
                <a:solidFill>
                  <a:srgbClr val="4A4A4A"/>
                </a:solidFill>
                <a:latin typeface="Lato"/>
                <a:ea typeface="Lato"/>
                <a:cs typeface="Lato"/>
                <a:sym typeface="Lato"/>
              </a:rPr>
              <a:t> la </a:t>
            </a:r>
            <a:r>
              <a:rPr lang="en-US" sz="1800" b="0" i="0" u="none" strike="noStrike" cap="none" dirty="0" err="1">
                <a:solidFill>
                  <a:srgbClr val="4A4A4A"/>
                </a:solidFill>
                <a:latin typeface="Lato"/>
                <a:ea typeface="Lato"/>
                <a:cs typeface="Lato"/>
                <a:sym typeface="Lato"/>
              </a:rPr>
              <a:t>participación</a:t>
            </a:r>
            <a:r>
              <a:rPr lang="en-US" sz="1800" b="0" i="0" u="none" strike="noStrike" cap="none" dirty="0">
                <a:solidFill>
                  <a:srgbClr val="4A4A4A"/>
                </a:solidFill>
                <a:latin typeface="Lato"/>
                <a:ea typeface="Lato"/>
                <a:cs typeface="Lato"/>
                <a:sym typeface="Lato"/>
              </a:rPr>
              <a:t> y la </a:t>
            </a:r>
            <a:r>
              <a:rPr lang="en-US" sz="1800" b="0" i="0" u="none" strike="noStrike" cap="none" dirty="0" err="1">
                <a:solidFill>
                  <a:srgbClr val="4A4A4A"/>
                </a:solidFill>
                <a:latin typeface="Lato"/>
                <a:ea typeface="Lato"/>
                <a:cs typeface="Lato"/>
                <a:sym typeface="Lato"/>
              </a:rPr>
              <a:t>voz</a:t>
            </a:r>
            <a:r>
              <a:rPr lang="en-US" sz="1800" b="0" i="0" u="none" strike="noStrike" cap="none" dirty="0">
                <a:solidFill>
                  <a:srgbClr val="4A4A4A"/>
                </a:solidFill>
                <a:latin typeface="Lato"/>
                <a:ea typeface="Lato"/>
                <a:cs typeface="Lato"/>
                <a:sym typeface="Lato"/>
              </a:rPr>
              <a:t> de </a:t>
            </a:r>
            <a:r>
              <a:rPr lang="en-US" sz="1800" b="0" i="0" u="none" strike="noStrike" cap="none" dirty="0" err="1">
                <a:solidFill>
                  <a:srgbClr val="4A4A4A"/>
                </a:solidFill>
                <a:latin typeface="Lato"/>
                <a:ea typeface="Lato"/>
                <a:cs typeface="Lato"/>
                <a:sym typeface="Lato"/>
              </a:rPr>
              <a:t>todos</a:t>
            </a:r>
            <a:r>
              <a:rPr lang="en-US" sz="1800" b="0" i="0" u="none" strike="noStrike" cap="none" dirty="0">
                <a:solidFill>
                  <a:srgbClr val="4A4A4A"/>
                </a:solidFill>
                <a:latin typeface="Lato"/>
                <a:ea typeface="Lato"/>
                <a:cs typeface="Lato"/>
                <a:sym typeface="Lato"/>
              </a:rPr>
              <a:t> </a:t>
            </a:r>
            <a:r>
              <a:rPr lang="en-US" sz="1800" b="0" i="0" u="none" strike="noStrike" cap="none" dirty="0" err="1">
                <a:solidFill>
                  <a:srgbClr val="4A4A4A"/>
                </a:solidFill>
                <a:latin typeface="Lato"/>
                <a:ea typeface="Lato"/>
                <a:cs typeface="Lato"/>
                <a:sym typeface="Lato"/>
              </a:rPr>
              <a:t>en</a:t>
            </a:r>
            <a:r>
              <a:rPr lang="en-US" sz="1800" b="0" i="0" u="none" strike="noStrike" cap="none" dirty="0">
                <a:solidFill>
                  <a:srgbClr val="4A4A4A"/>
                </a:solidFill>
                <a:latin typeface="Lato"/>
                <a:ea typeface="Lato"/>
                <a:cs typeface="Lato"/>
                <a:sym typeface="Lato"/>
              </a:rPr>
              <a:t> la comunidad </a:t>
            </a:r>
            <a:r>
              <a:rPr lang="en-US" sz="1800" b="1" i="0" u="none" strike="noStrike" cap="none" dirty="0">
                <a:solidFill>
                  <a:srgbClr val="1B2D42"/>
                </a:solidFill>
                <a:latin typeface="Lato"/>
                <a:ea typeface="Lato"/>
                <a:cs typeface="Lato"/>
                <a:sym typeface="Lato"/>
              </a:rPr>
              <a:t>(Nussbaum, 2011)</a:t>
            </a:r>
            <a:r>
              <a:rPr lang="en-US" sz="1800" b="0" i="0" u="none" strike="noStrike" cap="none" dirty="0">
                <a:solidFill>
                  <a:srgbClr val="4A4A4A"/>
                </a:solidFill>
                <a:latin typeface="Lato"/>
                <a:ea typeface="Lato"/>
                <a:cs typeface="Lato"/>
                <a:sym typeface="Lato"/>
              </a:rPr>
              <a:t>.</a:t>
            </a:r>
            <a:endParaRPr sz="1800" dirty="0"/>
          </a:p>
        </p:txBody>
      </p:sp>
      <p:pic>
        <p:nvPicPr>
          <p:cNvPr id="256" name="Google Shape;256;p25" descr="image.png"/>
          <p:cNvPicPr preferRelativeResize="0"/>
          <p:nvPr/>
        </p:nvPicPr>
        <p:blipFill rotWithShape="1">
          <a:blip r:embed="rId5">
            <a:alphaModFix/>
          </a:blip>
          <a:srcRect/>
          <a:stretch/>
        </p:blipFill>
        <p:spPr>
          <a:xfrm>
            <a:off x="762000" y="1735018"/>
            <a:ext cx="228600" cy="247650"/>
          </a:xfrm>
          <a:prstGeom prst="rect">
            <a:avLst/>
          </a:prstGeom>
          <a:noFill/>
          <a:ln>
            <a:noFill/>
          </a:ln>
        </p:spPr>
      </p:pic>
      <p:pic>
        <p:nvPicPr>
          <p:cNvPr id="257" name="Google Shape;257;p25" descr="image.png"/>
          <p:cNvPicPr preferRelativeResize="0"/>
          <p:nvPr/>
        </p:nvPicPr>
        <p:blipFill rotWithShape="1">
          <a:blip r:embed="rId6">
            <a:alphaModFix/>
          </a:blip>
          <a:srcRect/>
          <a:stretch/>
        </p:blipFill>
        <p:spPr>
          <a:xfrm>
            <a:off x="762000" y="3102416"/>
            <a:ext cx="200025" cy="247650"/>
          </a:xfrm>
          <a:prstGeom prst="rect">
            <a:avLst/>
          </a:prstGeom>
          <a:noFill/>
          <a:ln>
            <a:noFill/>
          </a:ln>
        </p:spPr>
      </p:pic>
      <p:pic>
        <p:nvPicPr>
          <p:cNvPr id="258" name="Google Shape;258;p25" descr="image.png"/>
          <p:cNvPicPr preferRelativeResize="0"/>
          <p:nvPr/>
        </p:nvPicPr>
        <p:blipFill rotWithShape="1">
          <a:blip r:embed="rId7">
            <a:alphaModFix/>
          </a:blip>
          <a:srcRect/>
          <a:stretch/>
        </p:blipFill>
        <p:spPr>
          <a:xfrm>
            <a:off x="762000" y="4368215"/>
            <a:ext cx="257175" cy="247650"/>
          </a:xfrm>
          <a:prstGeom prst="rect">
            <a:avLst/>
          </a:prstGeom>
          <a:noFill/>
          <a:ln>
            <a:noFill/>
          </a:ln>
        </p:spPr>
      </p:pic>
      <p:sp>
        <p:nvSpPr>
          <p:cNvPr id="259" name="Google Shape;259;p25"/>
          <p:cNvSpPr txBox="1"/>
          <p:nvPr/>
        </p:nvSpPr>
        <p:spPr>
          <a:xfrm>
            <a:off x="952500" y="415273"/>
            <a:ext cx="11001375" cy="434280"/>
          </a:xfrm>
          <a:prstGeom prst="rect">
            <a:avLst/>
          </a:prstGeom>
          <a:noFill/>
          <a:ln>
            <a:noFill/>
          </a:ln>
        </p:spPr>
        <p:txBody>
          <a:bodyPr spcFirstLastPara="1" wrap="square" lIns="0" tIns="0" rIns="0" bIns="0" anchor="t" anchorCtr="0">
            <a:spAutoFit/>
          </a:bodyPr>
          <a:lstStyle/>
          <a:p>
            <a:pPr marL="0" marR="0" lvl="0" indent="0" algn="l" rtl="0">
              <a:lnSpc>
                <a:spcPct val="120000"/>
              </a:lnSpc>
              <a:spcBef>
                <a:spcPts val="0"/>
              </a:spcBef>
              <a:spcAft>
                <a:spcPts val="0"/>
              </a:spcAft>
              <a:buNone/>
            </a:pPr>
            <a:r>
              <a:rPr lang="en-US" sz="2850" b="1" i="0" u="none" strike="noStrike" cap="none">
                <a:solidFill>
                  <a:srgbClr val="1B2D42"/>
                </a:solidFill>
                <a:latin typeface="Poppins"/>
                <a:ea typeface="Poppins"/>
                <a:cs typeface="Poppins"/>
                <a:sym typeface="Poppins"/>
              </a:rPr>
              <a:t>Principios para una Práctica Humanista</a:t>
            </a:r>
            <a:endParaRPr/>
          </a:p>
        </p:txBody>
      </p:sp>
      <p:sp>
        <p:nvSpPr>
          <p:cNvPr id="260" name="Google Shape;260;p25"/>
          <p:cNvSpPr/>
          <p:nvPr/>
        </p:nvSpPr>
        <p:spPr>
          <a:xfrm>
            <a:off x="762000" y="415273"/>
            <a:ext cx="57150" cy="434280"/>
          </a:xfrm>
          <a:prstGeom prst="rect">
            <a:avLst/>
          </a:prstGeom>
          <a:solidFill>
            <a:srgbClr val="C85C4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pic>
        <p:nvPicPr>
          <p:cNvPr id="2" name="Imagen 1">
            <a:extLst>
              <a:ext uri="{FF2B5EF4-FFF2-40B4-BE49-F238E27FC236}">
                <a16:creationId xmlns:a16="http://schemas.microsoft.com/office/drawing/2014/main" id="{EBCC247C-4E73-CDFF-9076-E7182476CDCF}"/>
              </a:ext>
            </a:extLst>
          </p:cNvPr>
          <p:cNvPicPr>
            <a:picLocks noChangeAspect="1"/>
          </p:cNvPicPr>
          <p:nvPr/>
        </p:nvPicPr>
        <p:blipFill>
          <a:blip r:embed="rId8"/>
          <a:srcRect b="13704"/>
          <a:stretch>
            <a:fillRect/>
          </a:stretch>
        </p:blipFill>
        <p:spPr>
          <a:xfrm>
            <a:off x="9936197" y="288307"/>
            <a:ext cx="1853071" cy="1235693"/>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50">
          <a:extLst>
            <a:ext uri="{FF2B5EF4-FFF2-40B4-BE49-F238E27FC236}">
              <a16:creationId xmlns:a16="http://schemas.microsoft.com/office/drawing/2014/main" id="{74E7B7D5-F48B-EC9F-2861-119C2F907393}"/>
            </a:ext>
          </a:extLst>
        </p:cNvPr>
        <p:cNvGrpSpPr/>
        <p:nvPr/>
      </p:nvGrpSpPr>
      <p:grpSpPr>
        <a:xfrm>
          <a:off x="0" y="0"/>
          <a:ext cx="0" cy="0"/>
          <a:chOff x="0" y="0"/>
          <a:chExt cx="0" cy="0"/>
        </a:xfrm>
      </p:grpSpPr>
      <p:pic>
        <p:nvPicPr>
          <p:cNvPr id="251" name="Google Shape;251;p25" descr="image.png">
            <a:extLst>
              <a:ext uri="{FF2B5EF4-FFF2-40B4-BE49-F238E27FC236}">
                <a16:creationId xmlns:a16="http://schemas.microsoft.com/office/drawing/2014/main" id="{81B0F77E-7726-C1B7-AC70-4F94A9361D14}"/>
              </a:ext>
            </a:extLst>
          </p:cNvPr>
          <p:cNvPicPr preferRelativeResize="0"/>
          <p:nvPr/>
        </p:nvPicPr>
        <p:blipFill rotWithShape="1">
          <a:blip r:embed="rId3">
            <a:alphaModFix/>
          </a:blip>
          <a:srcRect/>
          <a:stretch/>
        </p:blipFill>
        <p:spPr>
          <a:xfrm>
            <a:off x="0" y="0"/>
            <a:ext cx="12192000" cy="6858000"/>
          </a:xfrm>
          <a:prstGeom prst="rect">
            <a:avLst/>
          </a:prstGeom>
          <a:noFill/>
          <a:ln>
            <a:noFill/>
          </a:ln>
        </p:spPr>
      </p:pic>
      <p:pic>
        <p:nvPicPr>
          <p:cNvPr id="252" name="Google Shape;252;p25" descr="image.png">
            <a:extLst>
              <a:ext uri="{FF2B5EF4-FFF2-40B4-BE49-F238E27FC236}">
                <a16:creationId xmlns:a16="http://schemas.microsoft.com/office/drawing/2014/main" id="{F7FEAB37-5DAE-F5D7-EEB7-22BDFA692C4D}"/>
              </a:ext>
            </a:extLst>
          </p:cNvPr>
          <p:cNvPicPr preferRelativeResize="0"/>
          <p:nvPr/>
        </p:nvPicPr>
        <p:blipFill rotWithShape="1">
          <a:blip r:embed="rId4">
            <a:alphaModFix/>
          </a:blip>
          <a:srcRect/>
          <a:stretch/>
        </p:blipFill>
        <p:spPr>
          <a:xfrm>
            <a:off x="762000" y="571500"/>
            <a:ext cx="2857500" cy="2688580"/>
          </a:xfrm>
          <a:prstGeom prst="rect">
            <a:avLst/>
          </a:prstGeom>
          <a:noFill/>
          <a:ln>
            <a:noFill/>
          </a:ln>
        </p:spPr>
      </p:pic>
      <p:pic>
        <p:nvPicPr>
          <p:cNvPr id="3" name="Imagen 2">
            <a:extLst>
              <a:ext uri="{FF2B5EF4-FFF2-40B4-BE49-F238E27FC236}">
                <a16:creationId xmlns:a16="http://schemas.microsoft.com/office/drawing/2014/main" id="{57514812-8D05-657B-645C-EADF6CB568B0}"/>
              </a:ext>
            </a:extLst>
          </p:cNvPr>
          <p:cNvPicPr>
            <a:picLocks noChangeAspect="1"/>
          </p:cNvPicPr>
          <p:nvPr/>
        </p:nvPicPr>
        <p:blipFill>
          <a:blip r:embed="rId5"/>
          <a:stretch>
            <a:fillRect/>
          </a:stretch>
        </p:blipFill>
        <p:spPr>
          <a:xfrm>
            <a:off x="762000" y="467385"/>
            <a:ext cx="4809066" cy="6148061"/>
          </a:xfrm>
          <a:prstGeom prst="rect">
            <a:avLst/>
          </a:prstGeom>
        </p:spPr>
      </p:pic>
      <p:pic>
        <p:nvPicPr>
          <p:cNvPr id="5" name="Imagen 4">
            <a:extLst>
              <a:ext uri="{FF2B5EF4-FFF2-40B4-BE49-F238E27FC236}">
                <a16:creationId xmlns:a16="http://schemas.microsoft.com/office/drawing/2014/main" id="{E6281F68-22B7-1FD2-B409-62445B5CC41A}"/>
              </a:ext>
            </a:extLst>
          </p:cNvPr>
          <p:cNvPicPr>
            <a:picLocks noChangeAspect="1"/>
          </p:cNvPicPr>
          <p:nvPr/>
        </p:nvPicPr>
        <p:blipFill>
          <a:blip r:embed="rId6"/>
          <a:stretch>
            <a:fillRect/>
          </a:stretch>
        </p:blipFill>
        <p:spPr>
          <a:xfrm>
            <a:off x="6095999" y="446706"/>
            <a:ext cx="4809067" cy="6127383"/>
          </a:xfrm>
          <a:prstGeom prst="rect">
            <a:avLst/>
          </a:prstGeom>
        </p:spPr>
      </p:pic>
    </p:spTree>
    <p:extLst>
      <p:ext uri="{BB962C8B-B14F-4D97-AF65-F5344CB8AC3E}">
        <p14:creationId xmlns:p14="http://schemas.microsoft.com/office/powerpoint/2010/main" val="1668260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50">
          <a:extLst>
            <a:ext uri="{FF2B5EF4-FFF2-40B4-BE49-F238E27FC236}">
              <a16:creationId xmlns:a16="http://schemas.microsoft.com/office/drawing/2014/main" id="{0D3E2D38-1002-CB23-16EC-3ACD9D03AAF5}"/>
            </a:ext>
          </a:extLst>
        </p:cNvPr>
        <p:cNvGrpSpPr/>
        <p:nvPr/>
      </p:nvGrpSpPr>
      <p:grpSpPr>
        <a:xfrm>
          <a:off x="0" y="0"/>
          <a:ext cx="0" cy="0"/>
          <a:chOff x="0" y="0"/>
          <a:chExt cx="0" cy="0"/>
        </a:xfrm>
      </p:grpSpPr>
      <p:pic>
        <p:nvPicPr>
          <p:cNvPr id="251" name="Google Shape;251;p25" descr="image.png">
            <a:extLst>
              <a:ext uri="{FF2B5EF4-FFF2-40B4-BE49-F238E27FC236}">
                <a16:creationId xmlns:a16="http://schemas.microsoft.com/office/drawing/2014/main" id="{F359C4D6-CA55-C889-744E-A84BBD3D0626}"/>
              </a:ext>
            </a:extLst>
          </p:cNvPr>
          <p:cNvPicPr preferRelativeResize="0"/>
          <p:nvPr/>
        </p:nvPicPr>
        <p:blipFill rotWithShape="1">
          <a:blip r:embed="rId3">
            <a:alphaModFix/>
          </a:blip>
          <a:srcRect/>
          <a:stretch/>
        </p:blipFill>
        <p:spPr>
          <a:xfrm>
            <a:off x="0" y="0"/>
            <a:ext cx="12192000" cy="6858000"/>
          </a:xfrm>
          <a:prstGeom prst="rect">
            <a:avLst/>
          </a:prstGeom>
          <a:noFill/>
          <a:ln>
            <a:noFill/>
          </a:ln>
        </p:spPr>
      </p:pic>
      <p:pic>
        <p:nvPicPr>
          <p:cNvPr id="252" name="Google Shape;252;p25" descr="image.png">
            <a:extLst>
              <a:ext uri="{FF2B5EF4-FFF2-40B4-BE49-F238E27FC236}">
                <a16:creationId xmlns:a16="http://schemas.microsoft.com/office/drawing/2014/main" id="{16CBE413-5B1D-1AE7-4FAF-06BDD7680E71}"/>
              </a:ext>
            </a:extLst>
          </p:cNvPr>
          <p:cNvPicPr preferRelativeResize="0"/>
          <p:nvPr/>
        </p:nvPicPr>
        <p:blipFill rotWithShape="1">
          <a:blip r:embed="rId4">
            <a:alphaModFix/>
          </a:blip>
          <a:srcRect/>
          <a:stretch/>
        </p:blipFill>
        <p:spPr>
          <a:xfrm>
            <a:off x="762000" y="571500"/>
            <a:ext cx="2857500" cy="2688580"/>
          </a:xfrm>
          <a:prstGeom prst="rect">
            <a:avLst/>
          </a:prstGeom>
          <a:noFill/>
          <a:ln>
            <a:noFill/>
          </a:ln>
        </p:spPr>
      </p:pic>
      <p:pic>
        <p:nvPicPr>
          <p:cNvPr id="4" name="Imagen 3">
            <a:extLst>
              <a:ext uri="{FF2B5EF4-FFF2-40B4-BE49-F238E27FC236}">
                <a16:creationId xmlns:a16="http://schemas.microsoft.com/office/drawing/2014/main" id="{89C00B90-1B6D-8498-8834-B0B58A1E982E}"/>
              </a:ext>
            </a:extLst>
          </p:cNvPr>
          <p:cNvPicPr>
            <a:picLocks noChangeAspect="1"/>
          </p:cNvPicPr>
          <p:nvPr/>
        </p:nvPicPr>
        <p:blipFill>
          <a:blip r:embed="rId5"/>
          <a:stretch>
            <a:fillRect/>
          </a:stretch>
        </p:blipFill>
        <p:spPr>
          <a:xfrm>
            <a:off x="491066" y="221264"/>
            <a:ext cx="5079324" cy="6415472"/>
          </a:xfrm>
          <a:prstGeom prst="rect">
            <a:avLst/>
          </a:prstGeom>
        </p:spPr>
      </p:pic>
      <p:pic>
        <p:nvPicPr>
          <p:cNvPr id="7" name="Imagen 6">
            <a:extLst>
              <a:ext uri="{FF2B5EF4-FFF2-40B4-BE49-F238E27FC236}">
                <a16:creationId xmlns:a16="http://schemas.microsoft.com/office/drawing/2014/main" id="{1A94C10C-C8C3-E630-683B-8D59AB6234A1}"/>
              </a:ext>
            </a:extLst>
          </p:cNvPr>
          <p:cNvPicPr>
            <a:picLocks noChangeAspect="1"/>
          </p:cNvPicPr>
          <p:nvPr/>
        </p:nvPicPr>
        <p:blipFill>
          <a:blip r:embed="rId6"/>
          <a:stretch>
            <a:fillRect/>
          </a:stretch>
        </p:blipFill>
        <p:spPr>
          <a:xfrm>
            <a:off x="6164408" y="221264"/>
            <a:ext cx="5147733" cy="6471719"/>
          </a:xfrm>
          <a:prstGeom prst="rect">
            <a:avLst/>
          </a:prstGeom>
        </p:spPr>
      </p:pic>
    </p:spTree>
    <p:extLst>
      <p:ext uri="{BB962C8B-B14F-4D97-AF65-F5344CB8AC3E}">
        <p14:creationId xmlns:p14="http://schemas.microsoft.com/office/powerpoint/2010/main" val="14001639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50">
          <a:extLst>
            <a:ext uri="{FF2B5EF4-FFF2-40B4-BE49-F238E27FC236}">
              <a16:creationId xmlns:a16="http://schemas.microsoft.com/office/drawing/2014/main" id="{A7D06A76-095B-1B11-E245-BCEE36DCA102}"/>
            </a:ext>
          </a:extLst>
        </p:cNvPr>
        <p:cNvGrpSpPr/>
        <p:nvPr/>
      </p:nvGrpSpPr>
      <p:grpSpPr>
        <a:xfrm>
          <a:off x="0" y="0"/>
          <a:ext cx="0" cy="0"/>
          <a:chOff x="0" y="0"/>
          <a:chExt cx="0" cy="0"/>
        </a:xfrm>
      </p:grpSpPr>
      <p:pic>
        <p:nvPicPr>
          <p:cNvPr id="251" name="Google Shape;251;p25" descr="image.png">
            <a:extLst>
              <a:ext uri="{FF2B5EF4-FFF2-40B4-BE49-F238E27FC236}">
                <a16:creationId xmlns:a16="http://schemas.microsoft.com/office/drawing/2014/main" id="{DABCDBBB-09C0-09DA-35B2-6833DA0B7753}"/>
              </a:ext>
            </a:extLst>
          </p:cNvPr>
          <p:cNvPicPr preferRelativeResize="0"/>
          <p:nvPr/>
        </p:nvPicPr>
        <p:blipFill rotWithShape="1">
          <a:blip r:embed="rId3">
            <a:alphaModFix/>
          </a:blip>
          <a:srcRect/>
          <a:stretch/>
        </p:blipFill>
        <p:spPr>
          <a:xfrm>
            <a:off x="0" y="0"/>
            <a:ext cx="12192000" cy="6858000"/>
          </a:xfrm>
          <a:prstGeom prst="rect">
            <a:avLst/>
          </a:prstGeom>
          <a:noFill/>
          <a:ln>
            <a:noFill/>
          </a:ln>
        </p:spPr>
      </p:pic>
      <p:pic>
        <p:nvPicPr>
          <p:cNvPr id="252" name="Google Shape;252;p25" descr="image.png">
            <a:extLst>
              <a:ext uri="{FF2B5EF4-FFF2-40B4-BE49-F238E27FC236}">
                <a16:creationId xmlns:a16="http://schemas.microsoft.com/office/drawing/2014/main" id="{2F8C262D-5285-3764-07D5-D639CF83AAEE}"/>
              </a:ext>
            </a:extLst>
          </p:cNvPr>
          <p:cNvPicPr preferRelativeResize="0"/>
          <p:nvPr/>
        </p:nvPicPr>
        <p:blipFill rotWithShape="1">
          <a:blip r:embed="rId4">
            <a:alphaModFix/>
          </a:blip>
          <a:srcRect/>
          <a:stretch/>
        </p:blipFill>
        <p:spPr>
          <a:xfrm>
            <a:off x="499533" y="-494737"/>
            <a:ext cx="2857500" cy="2688580"/>
          </a:xfrm>
          <a:prstGeom prst="rect">
            <a:avLst/>
          </a:prstGeom>
          <a:noFill/>
          <a:ln>
            <a:noFill/>
          </a:ln>
        </p:spPr>
      </p:pic>
      <p:sp>
        <p:nvSpPr>
          <p:cNvPr id="259" name="Google Shape;259;p25">
            <a:extLst>
              <a:ext uri="{FF2B5EF4-FFF2-40B4-BE49-F238E27FC236}">
                <a16:creationId xmlns:a16="http://schemas.microsoft.com/office/drawing/2014/main" id="{3C73404E-F0EA-4CCA-5578-A54E786417A7}"/>
              </a:ext>
            </a:extLst>
          </p:cNvPr>
          <p:cNvSpPr txBox="1"/>
          <p:nvPr/>
        </p:nvSpPr>
        <p:spPr>
          <a:xfrm>
            <a:off x="952500" y="415273"/>
            <a:ext cx="11001375" cy="526298"/>
          </a:xfrm>
          <a:prstGeom prst="rect">
            <a:avLst/>
          </a:prstGeom>
          <a:noFill/>
          <a:ln>
            <a:noFill/>
          </a:ln>
        </p:spPr>
        <p:txBody>
          <a:bodyPr spcFirstLastPara="1" wrap="square" lIns="0" tIns="0" rIns="0" bIns="0" anchor="t" anchorCtr="0">
            <a:spAutoFit/>
          </a:bodyPr>
          <a:lstStyle/>
          <a:p>
            <a:pPr marL="0" marR="0" lvl="0" indent="0" algn="l" rtl="0">
              <a:lnSpc>
                <a:spcPct val="120000"/>
              </a:lnSpc>
              <a:spcBef>
                <a:spcPts val="0"/>
              </a:spcBef>
              <a:spcAft>
                <a:spcPts val="0"/>
              </a:spcAft>
              <a:buNone/>
            </a:pPr>
            <a:r>
              <a:rPr lang="en-US" sz="2850" b="1" i="0" u="none" strike="noStrike" cap="none" dirty="0">
                <a:solidFill>
                  <a:srgbClr val="1B2D42"/>
                </a:solidFill>
                <a:latin typeface="Poppins"/>
                <a:ea typeface="Poppins"/>
                <a:cs typeface="Poppins"/>
                <a:sym typeface="Poppins"/>
              </a:rPr>
              <a:t>CIERRE</a:t>
            </a:r>
            <a:endParaRPr dirty="0"/>
          </a:p>
        </p:txBody>
      </p:sp>
      <p:sp>
        <p:nvSpPr>
          <p:cNvPr id="260" name="Google Shape;260;p25">
            <a:extLst>
              <a:ext uri="{FF2B5EF4-FFF2-40B4-BE49-F238E27FC236}">
                <a16:creationId xmlns:a16="http://schemas.microsoft.com/office/drawing/2014/main" id="{B21B9DE8-3700-F4E3-3494-0802B63D0F84}"/>
              </a:ext>
            </a:extLst>
          </p:cNvPr>
          <p:cNvSpPr/>
          <p:nvPr/>
        </p:nvSpPr>
        <p:spPr>
          <a:xfrm>
            <a:off x="762000" y="415273"/>
            <a:ext cx="57150" cy="434280"/>
          </a:xfrm>
          <a:prstGeom prst="rect">
            <a:avLst/>
          </a:prstGeom>
          <a:solidFill>
            <a:srgbClr val="C85C4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5" name="CuadroTexto 4">
            <a:extLst>
              <a:ext uri="{FF2B5EF4-FFF2-40B4-BE49-F238E27FC236}">
                <a16:creationId xmlns:a16="http://schemas.microsoft.com/office/drawing/2014/main" id="{18A3E126-6A6D-DCD2-08E2-7EAB70A606B5}"/>
              </a:ext>
            </a:extLst>
          </p:cNvPr>
          <p:cNvSpPr txBox="1"/>
          <p:nvPr/>
        </p:nvSpPr>
        <p:spPr>
          <a:xfrm>
            <a:off x="3007360" y="1795507"/>
            <a:ext cx="6177280" cy="3266985"/>
          </a:xfrm>
          <a:prstGeom prst="rect">
            <a:avLst/>
          </a:prstGeom>
          <a:noFill/>
        </p:spPr>
        <p:txBody>
          <a:bodyPr wrap="square">
            <a:spAutoFit/>
          </a:bodyPr>
          <a:lstStyle/>
          <a:p>
            <a:pPr algn="ctr">
              <a:lnSpc>
                <a:spcPct val="150000"/>
              </a:lnSpc>
            </a:pPr>
            <a:r>
              <a:rPr lang="es-MX" sz="2000" dirty="0"/>
              <a:t>“Hoy se cierra un ciclo sagrado en Querétaro; este Faro de inclusión enciende su luz por última vez. Pero no hay penumbra en la despedida, sino una siembra eterna: la hermosa trascendencia de IMPLICA se transforma hoy en cientos de luces viajeras que llevarán el fuego del compromiso humano a cada aula.”</a:t>
            </a:r>
          </a:p>
        </p:txBody>
      </p:sp>
      <p:pic>
        <p:nvPicPr>
          <p:cNvPr id="6" name="Imagen 5">
            <a:extLst>
              <a:ext uri="{FF2B5EF4-FFF2-40B4-BE49-F238E27FC236}">
                <a16:creationId xmlns:a16="http://schemas.microsoft.com/office/drawing/2014/main" id="{3A122E1B-AF73-956F-CB63-43D202AB4BC6}"/>
              </a:ext>
            </a:extLst>
          </p:cNvPr>
          <p:cNvPicPr>
            <a:picLocks noChangeAspect="1"/>
          </p:cNvPicPr>
          <p:nvPr/>
        </p:nvPicPr>
        <p:blipFill>
          <a:blip r:embed="rId5"/>
          <a:srcRect b="13704"/>
          <a:stretch>
            <a:fillRect/>
          </a:stretch>
        </p:blipFill>
        <p:spPr>
          <a:xfrm>
            <a:off x="9936197" y="288307"/>
            <a:ext cx="1853071" cy="1235693"/>
          </a:xfrm>
          <a:prstGeom prst="rect">
            <a:avLst/>
          </a:prstGeom>
        </p:spPr>
      </p:pic>
    </p:spTree>
    <p:extLst>
      <p:ext uri="{BB962C8B-B14F-4D97-AF65-F5344CB8AC3E}">
        <p14:creationId xmlns:p14="http://schemas.microsoft.com/office/powerpoint/2010/main" val="18041867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50">
          <a:extLst>
            <a:ext uri="{FF2B5EF4-FFF2-40B4-BE49-F238E27FC236}">
              <a16:creationId xmlns:a16="http://schemas.microsoft.com/office/drawing/2014/main" id="{064587AA-7BB5-637E-2ED2-C74216CA5656}"/>
            </a:ext>
          </a:extLst>
        </p:cNvPr>
        <p:cNvGrpSpPr/>
        <p:nvPr/>
      </p:nvGrpSpPr>
      <p:grpSpPr>
        <a:xfrm>
          <a:off x="0" y="0"/>
          <a:ext cx="0" cy="0"/>
          <a:chOff x="0" y="0"/>
          <a:chExt cx="0" cy="0"/>
        </a:xfrm>
      </p:grpSpPr>
      <p:pic>
        <p:nvPicPr>
          <p:cNvPr id="251" name="Google Shape;251;p25" descr="image.png">
            <a:extLst>
              <a:ext uri="{FF2B5EF4-FFF2-40B4-BE49-F238E27FC236}">
                <a16:creationId xmlns:a16="http://schemas.microsoft.com/office/drawing/2014/main" id="{1F076218-0422-A853-A14F-064264751357}"/>
              </a:ext>
            </a:extLst>
          </p:cNvPr>
          <p:cNvPicPr preferRelativeResize="0"/>
          <p:nvPr/>
        </p:nvPicPr>
        <p:blipFill rotWithShape="1">
          <a:blip r:embed="rId3">
            <a:alphaModFix/>
          </a:blip>
          <a:srcRect/>
          <a:stretch/>
        </p:blipFill>
        <p:spPr>
          <a:xfrm>
            <a:off x="0" y="0"/>
            <a:ext cx="12192000" cy="6858000"/>
          </a:xfrm>
          <a:prstGeom prst="rect">
            <a:avLst/>
          </a:prstGeom>
          <a:noFill/>
          <a:ln>
            <a:noFill/>
          </a:ln>
        </p:spPr>
      </p:pic>
      <p:pic>
        <p:nvPicPr>
          <p:cNvPr id="252" name="Google Shape;252;p25" descr="image.png">
            <a:extLst>
              <a:ext uri="{FF2B5EF4-FFF2-40B4-BE49-F238E27FC236}">
                <a16:creationId xmlns:a16="http://schemas.microsoft.com/office/drawing/2014/main" id="{EF638F69-F446-2AE8-22A5-B93E0D19E0CD}"/>
              </a:ext>
            </a:extLst>
          </p:cNvPr>
          <p:cNvPicPr preferRelativeResize="0"/>
          <p:nvPr/>
        </p:nvPicPr>
        <p:blipFill rotWithShape="1">
          <a:blip r:embed="rId4">
            <a:alphaModFix/>
          </a:blip>
          <a:srcRect/>
          <a:stretch/>
        </p:blipFill>
        <p:spPr>
          <a:xfrm>
            <a:off x="762000" y="571500"/>
            <a:ext cx="2857500" cy="2688580"/>
          </a:xfrm>
          <a:prstGeom prst="rect">
            <a:avLst/>
          </a:prstGeom>
          <a:noFill/>
          <a:ln>
            <a:noFill/>
          </a:ln>
        </p:spPr>
      </p:pic>
      <p:sp>
        <p:nvSpPr>
          <p:cNvPr id="3" name="CuadroTexto 2">
            <a:extLst>
              <a:ext uri="{FF2B5EF4-FFF2-40B4-BE49-F238E27FC236}">
                <a16:creationId xmlns:a16="http://schemas.microsoft.com/office/drawing/2014/main" id="{F43E3E02-ADD6-301B-04BB-1FE689A7381C}"/>
              </a:ext>
            </a:extLst>
          </p:cNvPr>
          <p:cNvSpPr txBox="1"/>
          <p:nvPr/>
        </p:nvSpPr>
        <p:spPr>
          <a:xfrm>
            <a:off x="541867" y="415142"/>
            <a:ext cx="6629400" cy="6247864"/>
          </a:xfrm>
          <a:prstGeom prst="rect">
            <a:avLst/>
          </a:prstGeom>
          <a:noFill/>
        </p:spPr>
        <p:txBody>
          <a:bodyPr wrap="square">
            <a:spAutoFit/>
          </a:bodyPr>
          <a:lstStyle/>
          <a:p>
            <a:pPr algn="just">
              <a:buNone/>
            </a:pPr>
            <a:r>
              <a:rPr lang="es-MX" sz="1600" dirty="0"/>
              <a:t>«Estimados colegas: antes de dar el último paso de nuestra jornada, quiero pedirles que miren a su alrededor por un instante. Lo que hemos construido en este espacio durante estos años no ha sido solo un congreso; ha sido un ecosistema de resistencia humanista.</a:t>
            </a:r>
          </a:p>
          <a:p>
            <a:pPr algn="just">
              <a:buNone/>
            </a:pPr>
            <a:r>
              <a:rPr lang="es-MX" sz="1600" dirty="0"/>
              <a:t>Durante este tiempo, este encuentro ha funcionado como </a:t>
            </a:r>
            <a:r>
              <a:rPr lang="es-MX" sz="1600" b="1" dirty="0"/>
              <a:t>un gran Faro</a:t>
            </a:r>
            <a:r>
              <a:rPr lang="es-MX" sz="1600" dirty="0"/>
              <a:t>. Un faro robusto, ético y luminoso que, en medio de la marea tecnológica y la incertidumbre, nos guio con precisión hacia el puerto del Diseño Universal para el Aprendizaje, recordándonos que la inclusión no es una técnica, sino un acto de amor y de justicia social.</a:t>
            </a:r>
          </a:p>
          <a:p>
            <a:pPr algn="just">
              <a:buNone/>
            </a:pPr>
            <a:r>
              <a:rPr lang="es-MX" sz="1600" dirty="0"/>
              <a:t>Hoy, este Faro enciende su luz en esta costa por última vez. Y lejos de ser un motivo de tristeza, es el momento cumbre de su propósito. Los faros no se construyen para retener la luz, sino para dispersarla. Toda la energía, la ciencia, el tacto pedagógico y la calidez que el </a:t>
            </a:r>
            <a:r>
              <a:rPr lang="es-MX" sz="1600" b="1" dirty="0"/>
              <a:t>Dr. Edgar Palafox y su extraordinario equipo</a:t>
            </a:r>
            <a:r>
              <a:rPr lang="es-MX" sz="1600" dirty="0"/>
              <a:t> han sembrado con tanta generosidad y desvelo durante estos años, no se apaga hoy. Se transforma.</a:t>
            </a:r>
          </a:p>
          <a:p>
            <a:pPr algn="just">
              <a:buNone/>
            </a:pPr>
            <a:r>
              <a:rPr lang="es-MX" sz="1600" dirty="0"/>
              <a:t>El Dr. Palafox y su equipo no crearon un evento; encendieron conciencias. Y hoy, la luz de este faro se multiplica en cientos de </a:t>
            </a:r>
            <a:r>
              <a:rPr lang="es-MX" sz="1600" b="1" dirty="0"/>
              <a:t>luces viajeras</a:t>
            </a:r>
            <a:r>
              <a:rPr lang="es-MX" sz="1600" dirty="0"/>
              <a:t>: cada uno de ustedes. Mañana, cuando regresen a sus aulas, ustedes llevan esa chispa en sus manos. La IA podrá automatizar los mapas del camino, pero son ustedes, con su presencia y su compromiso, quienes mantendrán la luz encendida en el corazón de cada alumno que los necesite. Gracias, Dr. Edgar Palafox, gracias a su equipo, y gracias a cada tejedor de inclusión aquí presente por haber sido parte de este refugio humano».</a:t>
            </a:r>
          </a:p>
        </p:txBody>
      </p:sp>
      <p:pic>
        <p:nvPicPr>
          <p:cNvPr id="9" name="Imagen 8">
            <a:extLst>
              <a:ext uri="{FF2B5EF4-FFF2-40B4-BE49-F238E27FC236}">
                <a16:creationId xmlns:a16="http://schemas.microsoft.com/office/drawing/2014/main" id="{A097905D-0277-4E7C-EF6C-0486D4B4E3AA}"/>
              </a:ext>
            </a:extLst>
          </p:cNvPr>
          <p:cNvPicPr>
            <a:picLocks noChangeAspect="1"/>
          </p:cNvPicPr>
          <p:nvPr/>
        </p:nvPicPr>
        <p:blipFill>
          <a:blip r:embed="rId5"/>
          <a:srcRect b="5432"/>
          <a:stretch>
            <a:fillRect/>
          </a:stretch>
        </p:blipFill>
        <p:spPr>
          <a:xfrm>
            <a:off x="7713134" y="177547"/>
            <a:ext cx="3830836" cy="6485459"/>
          </a:xfrm>
          <a:prstGeom prst="rect">
            <a:avLst/>
          </a:prstGeom>
        </p:spPr>
      </p:pic>
    </p:spTree>
    <p:extLst>
      <p:ext uri="{BB962C8B-B14F-4D97-AF65-F5344CB8AC3E}">
        <p14:creationId xmlns:p14="http://schemas.microsoft.com/office/powerpoint/2010/main" val="19605802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50">
          <a:extLst>
            <a:ext uri="{FF2B5EF4-FFF2-40B4-BE49-F238E27FC236}">
              <a16:creationId xmlns:a16="http://schemas.microsoft.com/office/drawing/2014/main" id="{CA7377FC-7B93-6335-4C32-1449DA8187A8}"/>
            </a:ext>
          </a:extLst>
        </p:cNvPr>
        <p:cNvGrpSpPr/>
        <p:nvPr/>
      </p:nvGrpSpPr>
      <p:grpSpPr>
        <a:xfrm>
          <a:off x="0" y="0"/>
          <a:ext cx="0" cy="0"/>
          <a:chOff x="0" y="0"/>
          <a:chExt cx="0" cy="0"/>
        </a:xfrm>
      </p:grpSpPr>
      <p:pic>
        <p:nvPicPr>
          <p:cNvPr id="251" name="Google Shape;251;p25" descr="image.png">
            <a:extLst>
              <a:ext uri="{FF2B5EF4-FFF2-40B4-BE49-F238E27FC236}">
                <a16:creationId xmlns:a16="http://schemas.microsoft.com/office/drawing/2014/main" id="{B275B3C8-19CC-FC1F-0BE3-940187FA183B}"/>
              </a:ext>
            </a:extLst>
          </p:cNvPr>
          <p:cNvPicPr preferRelativeResize="0"/>
          <p:nvPr/>
        </p:nvPicPr>
        <p:blipFill rotWithShape="1">
          <a:blip r:embed="rId3">
            <a:alphaModFix/>
          </a:blip>
          <a:srcRect/>
          <a:stretch/>
        </p:blipFill>
        <p:spPr>
          <a:xfrm>
            <a:off x="0" y="0"/>
            <a:ext cx="12192000" cy="6858000"/>
          </a:xfrm>
          <a:prstGeom prst="rect">
            <a:avLst/>
          </a:prstGeom>
          <a:noFill/>
          <a:ln>
            <a:noFill/>
          </a:ln>
        </p:spPr>
      </p:pic>
      <p:pic>
        <p:nvPicPr>
          <p:cNvPr id="252" name="Google Shape;252;p25" descr="image.png">
            <a:extLst>
              <a:ext uri="{FF2B5EF4-FFF2-40B4-BE49-F238E27FC236}">
                <a16:creationId xmlns:a16="http://schemas.microsoft.com/office/drawing/2014/main" id="{11353E69-7C88-21CA-D4A1-9822AD989843}"/>
              </a:ext>
            </a:extLst>
          </p:cNvPr>
          <p:cNvPicPr preferRelativeResize="0"/>
          <p:nvPr/>
        </p:nvPicPr>
        <p:blipFill rotWithShape="1">
          <a:blip r:embed="rId4">
            <a:alphaModFix/>
          </a:blip>
          <a:srcRect/>
          <a:stretch/>
        </p:blipFill>
        <p:spPr>
          <a:xfrm>
            <a:off x="499533" y="-494737"/>
            <a:ext cx="2857500" cy="2688580"/>
          </a:xfrm>
          <a:prstGeom prst="rect">
            <a:avLst/>
          </a:prstGeom>
          <a:noFill/>
          <a:ln>
            <a:noFill/>
          </a:ln>
        </p:spPr>
      </p:pic>
      <p:sp>
        <p:nvSpPr>
          <p:cNvPr id="259" name="Google Shape;259;p25">
            <a:extLst>
              <a:ext uri="{FF2B5EF4-FFF2-40B4-BE49-F238E27FC236}">
                <a16:creationId xmlns:a16="http://schemas.microsoft.com/office/drawing/2014/main" id="{371918F4-FBD9-E82F-8345-B0B2241CB3F6}"/>
              </a:ext>
            </a:extLst>
          </p:cNvPr>
          <p:cNvSpPr txBox="1"/>
          <p:nvPr/>
        </p:nvSpPr>
        <p:spPr>
          <a:xfrm>
            <a:off x="952500" y="415273"/>
            <a:ext cx="11001375" cy="526298"/>
          </a:xfrm>
          <a:prstGeom prst="rect">
            <a:avLst/>
          </a:prstGeom>
          <a:noFill/>
          <a:ln>
            <a:noFill/>
          </a:ln>
        </p:spPr>
        <p:txBody>
          <a:bodyPr spcFirstLastPara="1" wrap="square" lIns="0" tIns="0" rIns="0" bIns="0" anchor="t" anchorCtr="0">
            <a:spAutoFit/>
          </a:bodyPr>
          <a:lstStyle/>
          <a:p>
            <a:pPr marL="0" marR="0" lvl="0" indent="0" algn="l" rtl="0">
              <a:lnSpc>
                <a:spcPct val="120000"/>
              </a:lnSpc>
              <a:spcBef>
                <a:spcPts val="0"/>
              </a:spcBef>
              <a:spcAft>
                <a:spcPts val="0"/>
              </a:spcAft>
              <a:buNone/>
            </a:pPr>
            <a:r>
              <a:rPr lang="en-US" sz="2850" b="1" i="0" u="none" strike="noStrike" cap="none" dirty="0" err="1">
                <a:solidFill>
                  <a:srgbClr val="1B2D42"/>
                </a:solidFill>
                <a:latin typeface="Poppins"/>
                <a:ea typeface="Poppins"/>
                <a:cs typeface="Poppins"/>
                <a:sym typeface="Poppins"/>
              </a:rPr>
              <a:t>Actividad</a:t>
            </a:r>
            <a:r>
              <a:rPr lang="en-US" sz="2850" b="1" i="0" u="none" strike="noStrike" cap="none" dirty="0">
                <a:solidFill>
                  <a:srgbClr val="1B2D42"/>
                </a:solidFill>
                <a:latin typeface="Poppins"/>
                <a:ea typeface="Poppins"/>
                <a:cs typeface="Poppins"/>
                <a:sym typeface="Poppins"/>
              </a:rPr>
              <a:t> de </a:t>
            </a:r>
            <a:r>
              <a:rPr lang="en-US" sz="2850" b="1" i="0" u="none" strike="noStrike" cap="none" dirty="0" err="1">
                <a:solidFill>
                  <a:srgbClr val="1B2D42"/>
                </a:solidFill>
                <a:latin typeface="Poppins"/>
                <a:ea typeface="Poppins"/>
                <a:cs typeface="Poppins"/>
                <a:sym typeface="Poppins"/>
              </a:rPr>
              <a:t>cierre</a:t>
            </a:r>
            <a:r>
              <a:rPr lang="en-US" sz="2850" b="1" i="0" u="none" strike="noStrike" cap="none" dirty="0">
                <a:solidFill>
                  <a:srgbClr val="1B2D42"/>
                </a:solidFill>
                <a:latin typeface="Poppins"/>
                <a:ea typeface="Poppins"/>
                <a:cs typeface="Poppins"/>
                <a:sym typeface="Poppins"/>
              </a:rPr>
              <a:t>: El </a:t>
            </a:r>
            <a:r>
              <a:rPr lang="en-US" sz="2850" b="1" i="0" u="none" strike="noStrike" cap="none" dirty="0" err="1">
                <a:solidFill>
                  <a:srgbClr val="1B2D42"/>
                </a:solidFill>
                <a:latin typeface="Poppins"/>
                <a:ea typeface="Poppins"/>
                <a:cs typeface="Poppins"/>
                <a:sym typeface="Poppins"/>
              </a:rPr>
              <a:t>latido</a:t>
            </a:r>
            <a:r>
              <a:rPr lang="en-US" sz="2850" b="1" i="0" u="none" strike="noStrike" cap="none" dirty="0">
                <a:solidFill>
                  <a:srgbClr val="1B2D42"/>
                </a:solidFill>
                <a:latin typeface="Poppins"/>
                <a:ea typeface="Poppins"/>
                <a:cs typeface="Poppins"/>
                <a:sym typeface="Poppins"/>
              </a:rPr>
              <a:t> del </a:t>
            </a:r>
            <a:r>
              <a:rPr lang="en-US" sz="2850" b="1" i="0" u="none" strike="noStrike" cap="none" dirty="0" err="1">
                <a:solidFill>
                  <a:srgbClr val="1B2D42"/>
                </a:solidFill>
                <a:latin typeface="Poppins"/>
                <a:ea typeface="Poppins"/>
                <a:cs typeface="Poppins"/>
                <a:sym typeface="Poppins"/>
              </a:rPr>
              <a:t>sistema</a:t>
            </a:r>
            <a:endParaRPr dirty="0"/>
          </a:p>
        </p:txBody>
      </p:sp>
      <p:sp>
        <p:nvSpPr>
          <p:cNvPr id="260" name="Google Shape;260;p25">
            <a:extLst>
              <a:ext uri="{FF2B5EF4-FFF2-40B4-BE49-F238E27FC236}">
                <a16:creationId xmlns:a16="http://schemas.microsoft.com/office/drawing/2014/main" id="{68E80E8B-A273-33B1-F058-2FE5C34AFFC3}"/>
              </a:ext>
            </a:extLst>
          </p:cNvPr>
          <p:cNvSpPr/>
          <p:nvPr/>
        </p:nvSpPr>
        <p:spPr>
          <a:xfrm>
            <a:off x="762000" y="415273"/>
            <a:ext cx="57150" cy="434280"/>
          </a:xfrm>
          <a:prstGeom prst="rect">
            <a:avLst/>
          </a:prstGeom>
          <a:solidFill>
            <a:srgbClr val="C85C4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3" name="CuadroTexto 2">
            <a:extLst>
              <a:ext uri="{FF2B5EF4-FFF2-40B4-BE49-F238E27FC236}">
                <a16:creationId xmlns:a16="http://schemas.microsoft.com/office/drawing/2014/main" id="{0D71008F-4417-40CB-4689-E23A98D9C6C4}"/>
              </a:ext>
            </a:extLst>
          </p:cNvPr>
          <p:cNvSpPr txBox="1"/>
          <p:nvPr/>
        </p:nvSpPr>
        <p:spPr>
          <a:xfrm>
            <a:off x="952499" y="1904425"/>
            <a:ext cx="4677833" cy="4190314"/>
          </a:xfrm>
          <a:prstGeom prst="rect">
            <a:avLst/>
          </a:prstGeom>
          <a:noFill/>
        </p:spPr>
        <p:txBody>
          <a:bodyPr wrap="square">
            <a:spAutoFit/>
          </a:bodyPr>
          <a:lstStyle/>
          <a:p>
            <a:pPr>
              <a:lnSpc>
                <a:spcPct val="150000"/>
              </a:lnSpc>
            </a:pPr>
            <a:r>
              <a:rPr lang="es-MX" sz="2000" dirty="0"/>
              <a:t>Durante nuestra sesión, hemos analizado el poder inmenso de la Inteligencia Artificial. Ahora, les pediré que tomen ese dispositivo que tienen en la mano, apaguen la pantalla y lo coloquen boca abajo sobre sus piernas o en la silla contigua. Vamos a desconectar la máquina por un momento."</a:t>
            </a:r>
          </a:p>
        </p:txBody>
      </p:sp>
      <p:pic>
        <p:nvPicPr>
          <p:cNvPr id="2" name="Imagen 1" descr="Cirugía de bypass con el corazón latiendo | Grupo Gamma | Grupo Gamma">
            <a:extLst>
              <a:ext uri="{FF2B5EF4-FFF2-40B4-BE49-F238E27FC236}">
                <a16:creationId xmlns:a16="http://schemas.microsoft.com/office/drawing/2014/main" id="{3C4DEB95-E26F-66F1-40D6-CADBE3785B18}"/>
              </a:ext>
            </a:extLst>
          </p:cNvPr>
          <p:cNvPicPr>
            <a:picLocks noChangeAspect="1"/>
          </p:cNvPicPr>
          <p:nvPr/>
        </p:nvPicPr>
        <p:blipFill>
          <a:blip r:embed="rId5"/>
          <a:stretch>
            <a:fillRect/>
          </a:stretch>
        </p:blipFill>
        <p:spPr>
          <a:xfrm>
            <a:off x="6453187" y="2168306"/>
            <a:ext cx="4609042" cy="3447414"/>
          </a:xfrm>
          <a:prstGeom prst="rect">
            <a:avLst/>
          </a:prstGeom>
        </p:spPr>
      </p:pic>
      <p:pic>
        <p:nvPicPr>
          <p:cNvPr id="4" name="Imagen 3">
            <a:extLst>
              <a:ext uri="{FF2B5EF4-FFF2-40B4-BE49-F238E27FC236}">
                <a16:creationId xmlns:a16="http://schemas.microsoft.com/office/drawing/2014/main" id="{E3C6EAF9-AF34-BDD5-CDF1-6EEDED6BB309}"/>
              </a:ext>
            </a:extLst>
          </p:cNvPr>
          <p:cNvPicPr>
            <a:picLocks noChangeAspect="1"/>
          </p:cNvPicPr>
          <p:nvPr/>
        </p:nvPicPr>
        <p:blipFill>
          <a:blip r:embed="rId6"/>
          <a:srcRect b="13704"/>
          <a:stretch>
            <a:fillRect/>
          </a:stretch>
        </p:blipFill>
        <p:spPr>
          <a:xfrm>
            <a:off x="9936197" y="288307"/>
            <a:ext cx="1853071" cy="1235693"/>
          </a:xfrm>
          <a:prstGeom prst="rect">
            <a:avLst/>
          </a:prstGeom>
        </p:spPr>
      </p:pic>
    </p:spTree>
    <p:extLst>
      <p:ext uri="{BB962C8B-B14F-4D97-AF65-F5344CB8AC3E}">
        <p14:creationId xmlns:p14="http://schemas.microsoft.com/office/powerpoint/2010/main" val="22133111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50">
          <a:extLst>
            <a:ext uri="{FF2B5EF4-FFF2-40B4-BE49-F238E27FC236}">
              <a16:creationId xmlns:a16="http://schemas.microsoft.com/office/drawing/2014/main" id="{E8323199-05B3-C477-18E8-F72FF71B7137}"/>
            </a:ext>
          </a:extLst>
        </p:cNvPr>
        <p:cNvGrpSpPr/>
        <p:nvPr/>
      </p:nvGrpSpPr>
      <p:grpSpPr>
        <a:xfrm>
          <a:off x="0" y="0"/>
          <a:ext cx="0" cy="0"/>
          <a:chOff x="0" y="0"/>
          <a:chExt cx="0" cy="0"/>
        </a:xfrm>
      </p:grpSpPr>
      <p:pic>
        <p:nvPicPr>
          <p:cNvPr id="251" name="Google Shape;251;p25" descr="image.png">
            <a:extLst>
              <a:ext uri="{FF2B5EF4-FFF2-40B4-BE49-F238E27FC236}">
                <a16:creationId xmlns:a16="http://schemas.microsoft.com/office/drawing/2014/main" id="{E3CFF6EE-DF90-4FB5-2A92-BD8A04E45CB4}"/>
              </a:ext>
            </a:extLst>
          </p:cNvPr>
          <p:cNvPicPr preferRelativeResize="0"/>
          <p:nvPr/>
        </p:nvPicPr>
        <p:blipFill rotWithShape="1">
          <a:blip r:embed="rId3">
            <a:alphaModFix/>
          </a:blip>
          <a:srcRect/>
          <a:stretch/>
        </p:blipFill>
        <p:spPr>
          <a:xfrm>
            <a:off x="0" y="0"/>
            <a:ext cx="12192000" cy="6858000"/>
          </a:xfrm>
          <a:prstGeom prst="rect">
            <a:avLst/>
          </a:prstGeom>
          <a:noFill/>
          <a:ln>
            <a:noFill/>
          </a:ln>
        </p:spPr>
      </p:pic>
      <p:pic>
        <p:nvPicPr>
          <p:cNvPr id="252" name="Google Shape;252;p25" descr="image.png">
            <a:extLst>
              <a:ext uri="{FF2B5EF4-FFF2-40B4-BE49-F238E27FC236}">
                <a16:creationId xmlns:a16="http://schemas.microsoft.com/office/drawing/2014/main" id="{2D41B679-DB1C-C8C9-AC9D-D06EC41919E5}"/>
              </a:ext>
            </a:extLst>
          </p:cNvPr>
          <p:cNvPicPr preferRelativeResize="0"/>
          <p:nvPr/>
        </p:nvPicPr>
        <p:blipFill rotWithShape="1">
          <a:blip r:embed="rId4">
            <a:alphaModFix/>
          </a:blip>
          <a:srcRect/>
          <a:stretch/>
        </p:blipFill>
        <p:spPr>
          <a:xfrm>
            <a:off x="499533" y="-494737"/>
            <a:ext cx="2857500" cy="2688580"/>
          </a:xfrm>
          <a:prstGeom prst="rect">
            <a:avLst/>
          </a:prstGeom>
          <a:noFill/>
          <a:ln>
            <a:noFill/>
          </a:ln>
        </p:spPr>
      </p:pic>
      <p:sp>
        <p:nvSpPr>
          <p:cNvPr id="259" name="Google Shape;259;p25">
            <a:extLst>
              <a:ext uri="{FF2B5EF4-FFF2-40B4-BE49-F238E27FC236}">
                <a16:creationId xmlns:a16="http://schemas.microsoft.com/office/drawing/2014/main" id="{22286B8C-7A51-6BC1-7A03-08F0C637A990}"/>
              </a:ext>
            </a:extLst>
          </p:cNvPr>
          <p:cNvSpPr txBox="1"/>
          <p:nvPr/>
        </p:nvSpPr>
        <p:spPr>
          <a:xfrm>
            <a:off x="952500" y="415273"/>
            <a:ext cx="11001375" cy="526298"/>
          </a:xfrm>
          <a:prstGeom prst="rect">
            <a:avLst/>
          </a:prstGeom>
          <a:noFill/>
          <a:ln>
            <a:noFill/>
          </a:ln>
        </p:spPr>
        <p:txBody>
          <a:bodyPr spcFirstLastPara="1" wrap="square" lIns="0" tIns="0" rIns="0" bIns="0" anchor="t" anchorCtr="0">
            <a:spAutoFit/>
          </a:bodyPr>
          <a:lstStyle/>
          <a:p>
            <a:pPr marL="0" marR="0" lvl="0" indent="0" algn="l" rtl="0">
              <a:lnSpc>
                <a:spcPct val="120000"/>
              </a:lnSpc>
              <a:spcBef>
                <a:spcPts val="0"/>
              </a:spcBef>
              <a:spcAft>
                <a:spcPts val="0"/>
              </a:spcAft>
              <a:buNone/>
            </a:pPr>
            <a:r>
              <a:rPr lang="en-US" sz="2850" b="1" i="0" u="none" strike="noStrike" cap="none" dirty="0" err="1">
                <a:solidFill>
                  <a:srgbClr val="1B2D42"/>
                </a:solidFill>
                <a:latin typeface="Poppins"/>
                <a:ea typeface="Poppins"/>
                <a:cs typeface="Poppins"/>
                <a:sym typeface="Poppins"/>
              </a:rPr>
              <a:t>Actividad</a:t>
            </a:r>
            <a:r>
              <a:rPr lang="en-US" sz="2850" b="1" i="0" u="none" strike="noStrike" cap="none" dirty="0">
                <a:solidFill>
                  <a:srgbClr val="1B2D42"/>
                </a:solidFill>
                <a:latin typeface="Poppins"/>
                <a:ea typeface="Poppins"/>
                <a:cs typeface="Poppins"/>
                <a:sym typeface="Poppins"/>
              </a:rPr>
              <a:t> de </a:t>
            </a:r>
            <a:r>
              <a:rPr lang="en-US" sz="2850" b="1" i="0" u="none" strike="noStrike" cap="none" dirty="0" err="1">
                <a:solidFill>
                  <a:srgbClr val="1B2D42"/>
                </a:solidFill>
                <a:latin typeface="Poppins"/>
                <a:ea typeface="Poppins"/>
                <a:cs typeface="Poppins"/>
                <a:sym typeface="Poppins"/>
              </a:rPr>
              <a:t>cierre</a:t>
            </a:r>
            <a:r>
              <a:rPr lang="en-US" sz="2850" b="1" i="0" u="none" strike="noStrike" cap="none" dirty="0">
                <a:solidFill>
                  <a:srgbClr val="1B2D42"/>
                </a:solidFill>
                <a:latin typeface="Poppins"/>
                <a:ea typeface="Poppins"/>
                <a:cs typeface="Poppins"/>
                <a:sym typeface="Poppins"/>
              </a:rPr>
              <a:t>: El </a:t>
            </a:r>
            <a:r>
              <a:rPr lang="en-US" sz="2850" b="1" i="0" u="none" strike="noStrike" cap="none" dirty="0" err="1">
                <a:solidFill>
                  <a:srgbClr val="1B2D42"/>
                </a:solidFill>
                <a:latin typeface="Poppins"/>
                <a:ea typeface="Poppins"/>
                <a:cs typeface="Poppins"/>
                <a:sym typeface="Poppins"/>
              </a:rPr>
              <a:t>latido</a:t>
            </a:r>
            <a:r>
              <a:rPr lang="en-US" sz="2850" b="1" i="0" u="none" strike="noStrike" cap="none" dirty="0">
                <a:solidFill>
                  <a:srgbClr val="1B2D42"/>
                </a:solidFill>
                <a:latin typeface="Poppins"/>
                <a:ea typeface="Poppins"/>
                <a:cs typeface="Poppins"/>
                <a:sym typeface="Poppins"/>
              </a:rPr>
              <a:t> del </a:t>
            </a:r>
            <a:r>
              <a:rPr lang="en-US" sz="2850" b="1" i="0" u="none" strike="noStrike" cap="none" dirty="0" err="1">
                <a:solidFill>
                  <a:srgbClr val="1B2D42"/>
                </a:solidFill>
                <a:latin typeface="Poppins"/>
                <a:ea typeface="Poppins"/>
                <a:cs typeface="Poppins"/>
                <a:sym typeface="Poppins"/>
              </a:rPr>
              <a:t>sistema</a:t>
            </a:r>
            <a:endParaRPr dirty="0"/>
          </a:p>
        </p:txBody>
      </p:sp>
      <p:sp>
        <p:nvSpPr>
          <p:cNvPr id="260" name="Google Shape;260;p25">
            <a:extLst>
              <a:ext uri="{FF2B5EF4-FFF2-40B4-BE49-F238E27FC236}">
                <a16:creationId xmlns:a16="http://schemas.microsoft.com/office/drawing/2014/main" id="{A15A974C-D4A5-0075-6133-868BC96E30F0}"/>
              </a:ext>
            </a:extLst>
          </p:cNvPr>
          <p:cNvSpPr/>
          <p:nvPr/>
        </p:nvSpPr>
        <p:spPr>
          <a:xfrm>
            <a:off x="762000" y="415273"/>
            <a:ext cx="57150" cy="434280"/>
          </a:xfrm>
          <a:prstGeom prst="rect">
            <a:avLst/>
          </a:prstGeom>
          <a:solidFill>
            <a:srgbClr val="C85C4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4" name="CuadroTexto 3">
            <a:extLst>
              <a:ext uri="{FF2B5EF4-FFF2-40B4-BE49-F238E27FC236}">
                <a16:creationId xmlns:a16="http://schemas.microsoft.com/office/drawing/2014/main" id="{F985E9C7-DFC7-3B5B-B1C6-CFD1024CB58C}"/>
              </a:ext>
            </a:extLst>
          </p:cNvPr>
          <p:cNvSpPr txBox="1"/>
          <p:nvPr/>
        </p:nvSpPr>
        <p:spPr>
          <a:xfrm>
            <a:off x="1845734" y="2340000"/>
            <a:ext cx="8297333" cy="2026196"/>
          </a:xfrm>
          <a:prstGeom prst="rect">
            <a:avLst/>
          </a:prstGeom>
          <a:noFill/>
        </p:spPr>
        <p:txBody>
          <a:bodyPr wrap="square">
            <a:spAutoFit/>
          </a:bodyPr>
          <a:lstStyle/>
          <a:p>
            <a:pPr algn="ctr">
              <a:lnSpc>
                <a:spcPct val="150000"/>
              </a:lnSpc>
            </a:pPr>
            <a:r>
              <a:rPr lang="es-MX" sz="3200" dirty="0"/>
              <a:t>"Cierren los ojos”</a:t>
            </a:r>
          </a:p>
          <a:p>
            <a:pPr algn="ctr">
              <a:lnSpc>
                <a:spcPct val="150000"/>
              </a:lnSpc>
            </a:pPr>
            <a:r>
              <a:rPr lang="es-MX" sz="1800" dirty="0"/>
              <a:t>Lleven su mano derecha y colóquenla sobre su pecho, a la altura de su corazón. Tómense unos segundos en silencio absoluto solo para sentir ese ritmo... sientan su propio latido.</a:t>
            </a:r>
          </a:p>
        </p:txBody>
      </p:sp>
      <p:pic>
        <p:nvPicPr>
          <p:cNvPr id="2" name="Imagen 1">
            <a:extLst>
              <a:ext uri="{FF2B5EF4-FFF2-40B4-BE49-F238E27FC236}">
                <a16:creationId xmlns:a16="http://schemas.microsoft.com/office/drawing/2014/main" id="{4405AE2A-CBCD-A443-BEA6-E0761D00CA01}"/>
              </a:ext>
            </a:extLst>
          </p:cNvPr>
          <p:cNvPicPr>
            <a:picLocks noChangeAspect="1"/>
          </p:cNvPicPr>
          <p:nvPr/>
        </p:nvPicPr>
        <p:blipFill>
          <a:blip r:embed="rId5"/>
          <a:srcRect b="13704"/>
          <a:stretch>
            <a:fillRect/>
          </a:stretch>
        </p:blipFill>
        <p:spPr>
          <a:xfrm>
            <a:off x="9936197" y="288307"/>
            <a:ext cx="1853071" cy="1235693"/>
          </a:xfrm>
          <a:prstGeom prst="rect">
            <a:avLst/>
          </a:prstGeom>
        </p:spPr>
      </p:pic>
    </p:spTree>
    <p:extLst>
      <p:ext uri="{BB962C8B-B14F-4D97-AF65-F5344CB8AC3E}">
        <p14:creationId xmlns:p14="http://schemas.microsoft.com/office/powerpoint/2010/main" val="107333073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50">
          <a:extLst>
            <a:ext uri="{FF2B5EF4-FFF2-40B4-BE49-F238E27FC236}">
              <a16:creationId xmlns:a16="http://schemas.microsoft.com/office/drawing/2014/main" id="{BB198C14-9346-7322-6F82-04297681706F}"/>
            </a:ext>
          </a:extLst>
        </p:cNvPr>
        <p:cNvGrpSpPr/>
        <p:nvPr/>
      </p:nvGrpSpPr>
      <p:grpSpPr>
        <a:xfrm>
          <a:off x="0" y="0"/>
          <a:ext cx="0" cy="0"/>
          <a:chOff x="0" y="0"/>
          <a:chExt cx="0" cy="0"/>
        </a:xfrm>
      </p:grpSpPr>
      <p:pic>
        <p:nvPicPr>
          <p:cNvPr id="251" name="Google Shape;251;p25" descr="image.png">
            <a:extLst>
              <a:ext uri="{FF2B5EF4-FFF2-40B4-BE49-F238E27FC236}">
                <a16:creationId xmlns:a16="http://schemas.microsoft.com/office/drawing/2014/main" id="{8E568FB7-8021-B82A-98AB-F566BEC28653}"/>
              </a:ext>
            </a:extLst>
          </p:cNvPr>
          <p:cNvPicPr preferRelativeResize="0"/>
          <p:nvPr/>
        </p:nvPicPr>
        <p:blipFill rotWithShape="1">
          <a:blip r:embed="rId3">
            <a:alphaModFix/>
          </a:blip>
          <a:srcRect/>
          <a:stretch/>
        </p:blipFill>
        <p:spPr>
          <a:xfrm>
            <a:off x="0" y="0"/>
            <a:ext cx="12192000" cy="6858000"/>
          </a:xfrm>
          <a:prstGeom prst="rect">
            <a:avLst/>
          </a:prstGeom>
          <a:noFill/>
          <a:ln>
            <a:noFill/>
          </a:ln>
        </p:spPr>
      </p:pic>
      <p:pic>
        <p:nvPicPr>
          <p:cNvPr id="252" name="Google Shape;252;p25" descr="image.png">
            <a:extLst>
              <a:ext uri="{FF2B5EF4-FFF2-40B4-BE49-F238E27FC236}">
                <a16:creationId xmlns:a16="http://schemas.microsoft.com/office/drawing/2014/main" id="{EE1F7EF6-D59C-EAB7-29D2-F74A2E48FD1B}"/>
              </a:ext>
            </a:extLst>
          </p:cNvPr>
          <p:cNvPicPr preferRelativeResize="0"/>
          <p:nvPr/>
        </p:nvPicPr>
        <p:blipFill rotWithShape="1">
          <a:blip r:embed="rId4">
            <a:alphaModFix/>
          </a:blip>
          <a:srcRect/>
          <a:stretch/>
        </p:blipFill>
        <p:spPr>
          <a:xfrm>
            <a:off x="499533" y="-494737"/>
            <a:ext cx="2857500" cy="2688580"/>
          </a:xfrm>
          <a:prstGeom prst="rect">
            <a:avLst/>
          </a:prstGeom>
          <a:noFill/>
          <a:ln>
            <a:noFill/>
          </a:ln>
        </p:spPr>
      </p:pic>
      <p:sp>
        <p:nvSpPr>
          <p:cNvPr id="259" name="Google Shape;259;p25">
            <a:extLst>
              <a:ext uri="{FF2B5EF4-FFF2-40B4-BE49-F238E27FC236}">
                <a16:creationId xmlns:a16="http://schemas.microsoft.com/office/drawing/2014/main" id="{275DECC9-56EA-5DB8-6946-94999E71806D}"/>
              </a:ext>
            </a:extLst>
          </p:cNvPr>
          <p:cNvSpPr txBox="1"/>
          <p:nvPr/>
        </p:nvSpPr>
        <p:spPr>
          <a:xfrm>
            <a:off x="952500" y="415273"/>
            <a:ext cx="11001375" cy="526298"/>
          </a:xfrm>
          <a:prstGeom prst="rect">
            <a:avLst/>
          </a:prstGeom>
          <a:noFill/>
          <a:ln>
            <a:noFill/>
          </a:ln>
        </p:spPr>
        <p:txBody>
          <a:bodyPr spcFirstLastPara="1" wrap="square" lIns="0" tIns="0" rIns="0" bIns="0" anchor="t" anchorCtr="0">
            <a:spAutoFit/>
          </a:bodyPr>
          <a:lstStyle/>
          <a:p>
            <a:pPr marL="0" marR="0" lvl="0" indent="0" algn="l" rtl="0">
              <a:lnSpc>
                <a:spcPct val="120000"/>
              </a:lnSpc>
              <a:spcBef>
                <a:spcPts val="0"/>
              </a:spcBef>
              <a:spcAft>
                <a:spcPts val="0"/>
              </a:spcAft>
              <a:buNone/>
            </a:pPr>
            <a:r>
              <a:rPr lang="en-US" sz="2850" b="1" i="0" u="none" strike="noStrike" cap="none" dirty="0" err="1">
                <a:solidFill>
                  <a:srgbClr val="1B2D42"/>
                </a:solidFill>
                <a:latin typeface="Poppins"/>
                <a:ea typeface="Poppins"/>
                <a:cs typeface="Poppins"/>
                <a:sym typeface="Poppins"/>
              </a:rPr>
              <a:t>Actividad</a:t>
            </a:r>
            <a:r>
              <a:rPr lang="en-US" sz="2850" b="1" i="0" u="none" strike="noStrike" cap="none" dirty="0">
                <a:solidFill>
                  <a:srgbClr val="1B2D42"/>
                </a:solidFill>
                <a:latin typeface="Poppins"/>
                <a:ea typeface="Poppins"/>
                <a:cs typeface="Poppins"/>
                <a:sym typeface="Poppins"/>
              </a:rPr>
              <a:t> de </a:t>
            </a:r>
            <a:r>
              <a:rPr lang="en-US" sz="2850" b="1" i="0" u="none" strike="noStrike" cap="none" dirty="0" err="1">
                <a:solidFill>
                  <a:srgbClr val="1B2D42"/>
                </a:solidFill>
                <a:latin typeface="Poppins"/>
                <a:ea typeface="Poppins"/>
                <a:cs typeface="Poppins"/>
                <a:sym typeface="Poppins"/>
              </a:rPr>
              <a:t>cierre</a:t>
            </a:r>
            <a:r>
              <a:rPr lang="en-US" sz="2850" b="1" i="0" u="none" strike="noStrike" cap="none" dirty="0">
                <a:solidFill>
                  <a:srgbClr val="1B2D42"/>
                </a:solidFill>
                <a:latin typeface="Poppins"/>
                <a:ea typeface="Poppins"/>
                <a:cs typeface="Poppins"/>
                <a:sym typeface="Poppins"/>
              </a:rPr>
              <a:t>: El </a:t>
            </a:r>
            <a:r>
              <a:rPr lang="en-US" sz="2850" b="1" i="0" u="none" strike="noStrike" cap="none" dirty="0" err="1">
                <a:solidFill>
                  <a:srgbClr val="1B2D42"/>
                </a:solidFill>
                <a:latin typeface="Poppins"/>
                <a:ea typeface="Poppins"/>
                <a:cs typeface="Poppins"/>
                <a:sym typeface="Poppins"/>
              </a:rPr>
              <a:t>latido</a:t>
            </a:r>
            <a:r>
              <a:rPr lang="en-US" sz="2850" b="1" i="0" u="none" strike="noStrike" cap="none" dirty="0">
                <a:solidFill>
                  <a:srgbClr val="1B2D42"/>
                </a:solidFill>
                <a:latin typeface="Poppins"/>
                <a:ea typeface="Poppins"/>
                <a:cs typeface="Poppins"/>
                <a:sym typeface="Poppins"/>
              </a:rPr>
              <a:t> del </a:t>
            </a:r>
            <a:r>
              <a:rPr lang="en-US" sz="2850" b="1" i="0" u="none" strike="noStrike" cap="none" dirty="0" err="1">
                <a:solidFill>
                  <a:srgbClr val="1B2D42"/>
                </a:solidFill>
                <a:latin typeface="Poppins"/>
                <a:ea typeface="Poppins"/>
                <a:cs typeface="Poppins"/>
                <a:sym typeface="Poppins"/>
              </a:rPr>
              <a:t>sistema</a:t>
            </a:r>
            <a:endParaRPr dirty="0"/>
          </a:p>
        </p:txBody>
      </p:sp>
      <p:sp>
        <p:nvSpPr>
          <p:cNvPr id="260" name="Google Shape;260;p25">
            <a:extLst>
              <a:ext uri="{FF2B5EF4-FFF2-40B4-BE49-F238E27FC236}">
                <a16:creationId xmlns:a16="http://schemas.microsoft.com/office/drawing/2014/main" id="{B41F8020-3DC4-BF10-2A4C-D42AE89762B6}"/>
              </a:ext>
            </a:extLst>
          </p:cNvPr>
          <p:cNvSpPr/>
          <p:nvPr/>
        </p:nvSpPr>
        <p:spPr>
          <a:xfrm>
            <a:off x="762000" y="415273"/>
            <a:ext cx="57150" cy="434280"/>
          </a:xfrm>
          <a:prstGeom prst="rect">
            <a:avLst/>
          </a:prstGeom>
          <a:solidFill>
            <a:srgbClr val="C85C4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4" name="CuadroTexto 3">
            <a:extLst>
              <a:ext uri="{FF2B5EF4-FFF2-40B4-BE49-F238E27FC236}">
                <a16:creationId xmlns:a16="http://schemas.microsoft.com/office/drawing/2014/main" id="{ABCC901B-F47C-DD07-4472-F7B52031115C}"/>
              </a:ext>
            </a:extLst>
          </p:cNvPr>
          <p:cNvSpPr txBox="1"/>
          <p:nvPr/>
        </p:nvSpPr>
        <p:spPr>
          <a:xfrm>
            <a:off x="715433" y="1264826"/>
            <a:ext cx="4563533" cy="5113644"/>
          </a:xfrm>
          <a:prstGeom prst="rect">
            <a:avLst/>
          </a:prstGeom>
          <a:noFill/>
        </p:spPr>
        <p:txBody>
          <a:bodyPr wrap="square">
            <a:spAutoFit/>
          </a:bodyPr>
          <a:lstStyle/>
          <a:p>
            <a:pPr algn="ctr">
              <a:lnSpc>
                <a:spcPct val="150000"/>
              </a:lnSpc>
            </a:pPr>
            <a:r>
              <a:rPr lang="es-MX" sz="2000" dirty="0"/>
              <a:t>Ese latido que sienten bajo su mano es la única tecnología que verdaderamente transforma los entornos. Un algoritmo avanzado puede procesar miles de millones de datos en un milisegundo, pero tiene exactamente cero latidos. La Inteligencia Artificial no sabe qué es el miedo a fracasar y no siente la frustración de una barrera de aprendizaje</a:t>
            </a:r>
          </a:p>
        </p:txBody>
      </p:sp>
      <p:sp>
        <p:nvSpPr>
          <p:cNvPr id="2" name="CuadroTexto 1">
            <a:extLst>
              <a:ext uri="{FF2B5EF4-FFF2-40B4-BE49-F238E27FC236}">
                <a16:creationId xmlns:a16="http://schemas.microsoft.com/office/drawing/2014/main" id="{894E77FF-1506-4D89-4484-B6D4C47D9F9C}"/>
              </a:ext>
            </a:extLst>
          </p:cNvPr>
          <p:cNvSpPr txBox="1"/>
          <p:nvPr/>
        </p:nvSpPr>
        <p:spPr>
          <a:xfrm>
            <a:off x="6376987" y="1573796"/>
            <a:ext cx="4563533" cy="4651979"/>
          </a:xfrm>
          <a:prstGeom prst="rect">
            <a:avLst/>
          </a:prstGeom>
          <a:noFill/>
        </p:spPr>
        <p:txBody>
          <a:bodyPr wrap="square">
            <a:spAutoFit/>
          </a:bodyPr>
          <a:lstStyle/>
          <a:p>
            <a:pPr algn="ctr">
              <a:lnSpc>
                <a:spcPct val="150000"/>
              </a:lnSpc>
            </a:pPr>
            <a:r>
              <a:rPr lang="es-MX" sz="2000" dirty="0"/>
              <a:t>Pueden abrir los ojos, pero mantengan la mano en su pecho. Ese latido que acaban de sentir ocurre en silencio, pero nuestro trabajo allá afuera no puede ser silencioso. El Diseño Universal para el Aprendizaje necesita voz. Nuestros alumnos necesitan que hagamos ruido. No podemos permitir que la frialdad de un algoritmo dicte el futuro de la educación inclusiva.</a:t>
            </a:r>
          </a:p>
        </p:txBody>
      </p:sp>
      <p:pic>
        <p:nvPicPr>
          <p:cNvPr id="3" name="Imagen 2">
            <a:extLst>
              <a:ext uri="{FF2B5EF4-FFF2-40B4-BE49-F238E27FC236}">
                <a16:creationId xmlns:a16="http://schemas.microsoft.com/office/drawing/2014/main" id="{08603CA4-8D49-13A3-7AA3-A210097753BB}"/>
              </a:ext>
            </a:extLst>
          </p:cNvPr>
          <p:cNvPicPr>
            <a:picLocks noChangeAspect="1"/>
          </p:cNvPicPr>
          <p:nvPr/>
        </p:nvPicPr>
        <p:blipFill>
          <a:blip r:embed="rId5"/>
          <a:srcRect b="13704"/>
          <a:stretch>
            <a:fillRect/>
          </a:stretch>
        </p:blipFill>
        <p:spPr>
          <a:xfrm>
            <a:off x="9936197" y="288307"/>
            <a:ext cx="1853071" cy="1235693"/>
          </a:xfrm>
          <a:prstGeom prst="rect">
            <a:avLst/>
          </a:prstGeom>
        </p:spPr>
      </p:pic>
    </p:spTree>
    <p:extLst>
      <p:ext uri="{BB962C8B-B14F-4D97-AF65-F5344CB8AC3E}">
        <p14:creationId xmlns:p14="http://schemas.microsoft.com/office/powerpoint/2010/main" val="6529463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50">
          <a:extLst>
            <a:ext uri="{FF2B5EF4-FFF2-40B4-BE49-F238E27FC236}">
              <a16:creationId xmlns:a16="http://schemas.microsoft.com/office/drawing/2014/main" id="{5D453470-9EAE-3EB9-F039-C388E05E7D33}"/>
            </a:ext>
          </a:extLst>
        </p:cNvPr>
        <p:cNvGrpSpPr/>
        <p:nvPr/>
      </p:nvGrpSpPr>
      <p:grpSpPr>
        <a:xfrm>
          <a:off x="0" y="0"/>
          <a:ext cx="0" cy="0"/>
          <a:chOff x="0" y="0"/>
          <a:chExt cx="0" cy="0"/>
        </a:xfrm>
      </p:grpSpPr>
      <p:pic>
        <p:nvPicPr>
          <p:cNvPr id="251" name="Google Shape;251;p25" descr="image.png">
            <a:extLst>
              <a:ext uri="{FF2B5EF4-FFF2-40B4-BE49-F238E27FC236}">
                <a16:creationId xmlns:a16="http://schemas.microsoft.com/office/drawing/2014/main" id="{79CF5EFC-3218-ACB9-AC8F-0E266A8C75FC}"/>
              </a:ext>
            </a:extLst>
          </p:cNvPr>
          <p:cNvPicPr preferRelativeResize="0"/>
          <p:nvPr/>
        </p:nvPicPr>
        <p:blipFill rotWithShape="1">
          <a:blip r:embed="rId3">
            <a:alphaModFix/>
          </a:blip>
          <a:srcRect/>
          <a:stretch/>
        </p:blipFill>
        <p:spPr>
          <a:xfrm>
            <a:off x="0" y="0"/>
            <a:ext cx="12192000" cy="6858000"/>
          </a:xfrm>
          <a:prstGeom prst="rect">
            <a:avLst/>
          </a:prstGeom>
          <a:noFill/>
          <a:ln>
            <a:noFill/>
          </a:ln>
        </p:spPr>
      </p:pic>
      <p:pic>
        <p:nvPicPr>
          <p:cNvPr id="252" name="Google Shape;252;p25" descr="image.png">
            <a:extLst>
              <a:ext uri="{FF2B5EF4-FFF2-40B4-BE49-F238E27FC236}">
                <a16:creationId xmlns:a16="http://schemas.microsoft.com/office/drawing/2014/main" id="{E1FEF779-9B31-C13F-0C44-60265C697E93}"/>
              </a:ext>
            </a:extLst>
          </p:cNvPr>
          <p:cNvPicPr preferRelativeResize="0"/>
          <p:nvPr/>
        </p:nvPicPr>
        <p:blipFill rotWithShape="1">
          <a:blip r:embed="rId4">
            <a:alphaModFix/>
          </a:blip>
          <a:srcRect/>
          <a:stretch/>
        </p:blipFill>
        <p:spPr>
          <a:xfrm>
            <a:off x="499533" y="-494737"/>
            <a:ext cx="2857500" cy="2688580"/>
          </a:xfrm>
          <a:prstGeom prst="rect">
            <a:avLst/>
          </a:prstGeom>
          <a:noFill/>
          <a:ln>
            <a:noFill/>
          </a:ln>
        </p:spPr>
      </p:pic>
      <p:sp>
        <p:nvSpPr>
          <p:cNvPr id="259" name="Google Shape;259;p25">
            <a:extLst>
              <a:ext uri="{FF2B5EF4-FFF2-40B4-BE49-F238E27FC236}">
                <a16:creationId xmlns:a16="http://schemas.microsoft.com/office/drawing/2014/main" id="{FFDD49D6-D13A-69A6-484F-5211DE99C2F7}"/>
              </a:ext>
            </a:extLst>
          </p:cNvPr>
          <p:cNvSpPr txBox="1"/>
          <p:nvPr/>
        </p:nvSpPr>
        <p:spPr>
          <a:xfrm>
            <a:off x="952500" y="415273"/>
            <a:ext cx="11001375" cy="526298"/>
          </a:xfrm>
          <a:prstGeom prst="rect">
            <a:avLst/>
          </a:prstGeom>
          <a:noFill/>
          <a:ln>
            <a:noFill/>
          </a:ln>
        </p:spPr>
        <p:txBody>
          <a:bodyPr spcFirstLastPara="1" wrap="square" lIns="0" tIns="0" rIns="0" bIns="0" anchor="t" anchorCtr="0">
            <a:spAutoFit/>
          </a:bodyPr>
          <a:lstStyle/>
          <a:p>
            <a:pPr marL="0" marR="0" lvl="0" indent="0" algn="l" rtl="0">
              <a:lnSpc>
                <a:spcPct val="120000"/>
              </a:lnSpc>
              <a:spcBef>
                <a:spcPts val="0"/>
              </a:spcBef>
              <a:spcAft>
                <a:spcPts val="0"/>
              </a:spcAft>
              <a:buNone/>
            </a:pPr>
            <a:r>
              <a:rPr lang="en-US" sz="2850" b="1" i="0" u="none" strike="noStrike" cap="none" dirty="0" err="1">
                <a:solidFill>
                  <a:srgbClr val="1B2D42"/>
                </a:solidFill>
                <a:latin typeface="Poppins"/>
                <a:ea typeface="Poppins"/>
                <a:cs typeface="Poppins"/>
                <a:sym typeface="Poppins"/>
              </a:rPr>
              <a:t>Actividad</a:t>
            </a:r>
            <a:r>
              <a:rPr lang="en-US" sz="2850" b="1" i="0" u="none" strike="noStrike" cap="none" dirty="0">
                <a:solidFill>
                  <a:srgbClr val="1B2D42"/>
                </a:solidFill>
                <a:latin typeface="Poppins"/>
                <a:ea typeface="Poppins"/>
                <a:cs typeface="Poppins"/>
                <a:sym typeface="Poppins"/>
              </a:rPr>
              <a:t> de </a:t>
            </a:r>
            <a:r>
              <a:rPr lang="en-US" sz="2850" b="1" i="0" u="none" strike="noStrike" cap="none" dirty="0" err="1">
                <a:solidFill>
                  <a:srgbClr val="1B2D42"/>
                </a:solidFill>
                <a:latin typeface="Poppins"/>
                <a:ea typeface="Poppins"/>
                <a:cs typeface="Poppins"/>
                <a:sym typeface="Poppins"/>
              </a:rPr>
              <a:t>cierre</a:t>
            </a:r>
            <a:r>
              <a:rPr lang="en-US" sz="2850" b="1" i="0" u="none" strike="noStrike" cap="none" dirty="0">
                <a:solidFill>
                  <a:srgbClr val="1B2D42"/>
                </a:solidFill>
                <a:latin typeface="Poppins"/>
                <a:ea typeface="Poppins"/>
                <a:cs typeface="Poppins"/>
                <a:sym typeface="Poppins"/>
              </a:rPr>
              <a:t>: El </a:t>
            </a:r>
            <a:r>
              <a:rPr lang="en-US" sz="2850" b="1" i="0" u="none" strike="noStrike" cap="none" dirty="0" err="1">
                <a:solidFill>
                  <a:srgbClr val="1B2D42"/>
                </a:solidFill>
                <a:latin typeface="Poppins"/>
                <a:ea typeface="Poppins"/>
                <a:cs typeface="Poppins"/>
                <a:sym typeface="Poppins"/>
              </a:rPr>
              <a:t>latido</a:t>
            </a:r>
            <a:r>
              <a:rPr lang="en-US" sz="2850" b="1" i="0" u="none" strike="noStrike" cap="none" dirty="0">
                <a:solidFill>
                  <a:srgbClr val="1B2D42"/>
                </a:solidFill>
                <a:latin typeface="Poppins"/>
                <a:ea typeface="Poppins"/>
                <a:cs typeface="Poppins"/>
                <a:sym typeface="Poppins"/>
              </a:rPr>
              <a:t> del </a:t>
            </a:r>
            <a:r>
              <a:rPr lang="en-US" sz="2850" b="1" i="0" u="none" strike="noStrike" cap="none" dirty="0" err="1">
                <a:solidFill>
                  <a:srgbClr val="1B2D42"/>
                </a:solidFill>
                <a:latin typeface="Poppins"/>
                <a:ea typeface="Poppins"/>
                <a:cs typeface="Poppins"/>
                <a:sym typeface="Poppins"/>
              </a:rPr>
              <a:t>sistema</a:t>
            </a:r>
            <a:endParaRPr dirty="0"/>
          </a:p>
        </p:txBody>
      </p:sp>
      <p:sp>
        <p:nvSpPr>
          <p:cNvPr id="260" name="Google Shape;260;p25">
            <a:extLst>
              <a:ext uri="{FF2B5EF4-FFF2-40B4-BE49-F238E27FC236}">
                <a16:creationId xmlns:a16="http://schemas.microsoft.com/office/drawing/2014/main" id="{835A4A96-F139-A7D5-BC39-7DCF8B0D3240}"/>
              </a:ext>
            </a:extLst>
          </p:cNvPr>
          <p:cNvSpPr/>
          <p:nvPr/>
        </p:nvSpPr>
        <p:spPr>
          <a:xfrm>
            <a:off x="762000" y="415273"/>
            <a:ext cx="57150" cy="434280"/>
          </a:xfrm>
          <a:prstGeom prst="rect">
            <a:avLst/>
          </a:prstGeom>
          <a:solidFill>
            <a:srgbClr val="C85C4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4" name="CuadroTexto 3">
            <a:extLst>
              <a:ext uri="{FF2B5EF4-FFF2-40B4-BE49-F238E27FC236}">
                <a16:creationId xmlns:a16="http://schemas.microsoft.com/office/drawing/2014/main" id="{996FA0A6-9D3F-E84F-0A83-E62C86CDB589}"/>
              </a:ext>
            </a:extLst>
          </p:cNvPr>
          <p:cNvSpPr txBox="1"/>
          <p:nvPr/>
        </p:nvSpPr>
        <p:spPr>
          <a:xfrm>
            <a:off x="715433" y="1264826"/>
            <a:ext cx="4563533" cy="4651979"/>
          </a:xfrm>
          <a:prstGeom prst="rect">
            <a:avLst/>
          </a:prstGeom>
          <a:noFill/>
        </p:spPr>
        <p:txBody>
          <a:bodyPr wrap="square">
            <a:spAutoFit/>
          </a:bodyPr>
          <a:lstStyle/>
          <a:p>
            <a:pPr algn="ctr">
              <a:lnSpc>
                <a:spcPct val="150000"/>
              </a:lnSpc>
            </a:pPr>
            <a:r>
              <a:rPr lang="es-MX" sz="2000" dirty="0"/>
              <a:t>Hoy vamos a salir de este recinto con una sola voz. A la cuenta de tres, quiero que todos aquí presentes hagan que este auditorio retumbe. Cuando yo diga </a:t>
            </a:r>
          </a:p>
          <a:p>
            <a:pPr algn="ctr">
              <a:lnSpc>
                <a:spcPct val="150000"/>
              </a:lnSpc>
            </a:pPr>
            <a:r>
              <a:rPr lang="es-MX" sz="2000" dirty="0"/>
              <a:t>“Frente a la máquina...”, </a:t>
            </a:r>
          </a:p>
          <a:p>
            <a:pPr algn="ctr">
              <a:lnSpc>
                <a:spcPct val="150000"/>
              </a:lnSpc>
            </a:pPr>
            <a:r>
              <a:rPr lang="es-MX" sz="2000" dirty="0"/>
              <a:t>ustedes van a gritar con toda la fuerza de ese latido: </a:t>
            </a:r>
          </a:p>
          <a:p>
            <a:pPr algn="ctr">
              <a:lnSpc>
                <a:spcPct val="150000"/>
              </a:lnSpc>
            </a:pPr>
            <a:endParaRPr lang="es-MX" sz="2000" b="1" dirty="0"/>
          </a:p>
          <a:p>
            <a:pPr algn="ctr">
              <a:lnSpc>
                <a:spcPct val="150000"/>
              </a:lnSpc>
            </a:pPr>
            <a:r>
              <a:rPr lang="es-MX" sz="2000" b="1" dirty="0"/>
              <a:t>¡MI COMPROMISO ES HUMANO!</a:t>
            </a:r>
            <a:endParaRPr lang="es-MX" sz="2000" dirty="0"/>
          </a:p>
        </p:txBody>
      </p:sp>
      <p:sp>
        <p:nvSpPr>
          <p:cNvPr id="2" name="CuadroTexto 1">
            <a:extLst>
              <a:ext uri="{FF2B5EF4-FFF2-40B4-BE49-F238E27FC236}">
                <a16:creationId xmlns:a16="http://schemas.microsoft.com/office/drawing/2014/main" id="{C70F77B9-EBB7-AF2D-095D-FB084336760D}"/>
              </a:ext>
            </a:extLst>
          </p:cNvPr>
          <p:cNvSpPr txBox="1"/>
          <p:nvPr/>
        </p:nvSpPr>
        <p:spPr>
          <a:xfrm>
            <a:off x="6453187" y="2020609"/>
            <a:ext cx="4563533" cy="3761286"/>
          </a:xfrm>
          <a:prstGeom prst="rect">
            <a:avLst/>
          </a:prstGeom>
          <a:noFill/>
        </p:spPr>
        <p:txBody>
          <a:bodyPr wrap="square">
            <a:spAutoFit/>
          </a:bodyPr>
          <a:lstStyle/>
          <a:p>
            <a:pPr algn="ctr">
              <a:lnSpc>
                <a:spcPct val="200000"/>
              </a:lnSpc>
            </a:pPr>
            <a:r>
              <a:rPr lang="es-MX" sz="2000" i="1" dirty="0"/>
              <a:t>"¿Estamos listos? ¡Una! ¡Dos! ¡Tres! Frente a la máquina...</a:t>
            </a:r>
          </a:p>
          <a:p>
            <a:pPr algn="ctr">
              <a:lnSpc>
                <a:spcPct val="200000"/>
              </a:lnSpc>
            </a:pPr>
            <a:r>
              <a:rPr lang="es-MX" sz="3200" b="1" i="1" dirty="0"/>
              <a:t>"¡MI COMPROMISO ES HUMANO!“</a:t>
            </a:r>
          </a:p>
          <a:p>
            <a:pPr algn="ctr">
              <a:lnSpc>
                <a:spcPct val="200000"/>
              </a:lnSpc>
            </a:pPr>
            <a:r>
              <a:rPr lang="es-MX" sz="1800" b="1" i="1" dirty="0"/>
              <a:t>NOS VEMOS EN CHOLULA</a:t>
            </a:r>
            <a:endParaRPr lang="es-MX" sz="1800" b="1" dirty="0"/>
          </a:p>
        </p:txBody>
      </p:sp>
      <p:pic>
        <p:nvPicPr>
          <p:cNvPr id="3" name="Imagen 2">
            <a:extLst>
              <a:ext uri="{FF2B5EF4-FFF2-40B4-BE49-F238E27FC236}">
                <a16:creationId xmlns:a16="http://schemas.microsoft.com/office/drawing/2014/main" id="{D7C1301B-231C-5FCA-3A7D-2373E77BFF55}"/>
              </a:ext>
            </a:extLst>
          </p:cNvPr>
          <p:cNvPicPr>
            <a:picLocks noChangeAspect="1"/>
          </p:cNvPicPr>
          <p:nvPr/>
        </p:nvPicPr>
        <p:blipFill>
          <a:blip r:embed="rId5"/>
          <a:srcRect b="13704"/>
          <a:stretch>
            <a:fillRect/>
          </a:stretch>
        </p:blipFill>
        <p:spPr>
          <a:xfrm>
            <a:off x="9936197" y="288307"/>
            <a:ext cx="1853071" cy="1235693"/>
          </a:xfrm>
          <a:prstGeom prst="rect">
            <a:avLst/>
          </a:prstGeom>
        </p:spPr>
      </p:pic>
    </p:spTree>
    <p:extLst>
      <p:ext uri="{BB962C8B-B14F-4D97-AF65-F5344CB8AC3E}">
        <p14:creationId xmlns:p14="http://schemas.microsoft.com/office/powerpoint/2010/main" val="202608838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6DF97C97-EAC6-C670-B38E-C42C3038BB3E}"/>
              </a:ext>
            </a:extLst>
          </p:cNvPr>
          <p:cNvPicPr>
            <a:picLocks noChangeAspect="1"/>
          </p:cNvPicPr>
          <p:nvPr/>
        </p:nvPicPr>
        <p:blipFill>
          <a:blip r:embed="rId2"/>
          <a:stretch>
            <a:fillRect/>
          </a:stretch>
        </p:blipFill>
        <p:spPr>
          <a:xfrm>
            <a:off x="0" y="38231"/>
            <a:ext cx="12260734" cy="6819769"/>
          </a:xfrm>
          <a:prstGeom prst="rect">
            <a:avLst/>
          </a:prstGeom>
        </p:spPr>
      </p:pic>
    </p:spTree>
    <p:extLst>
      <p:ext uri="{BB962C8B-B14F-4D97-AF65-F5344CB8AC3E}">
        <p14:creationId xmlns:p14="http://schemas.microsoft.com/office/powerpoint/2010/main" val="14420777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3">
          <a:extLst>
            <a:ext uri="{FF2B5EF4-FFF2-40B4-BE49-F238E27FC236}">
              <a16:creationId xmlns:a16="http://schemas.microsoft.com/office/drawing/2014/main" id="{3588EC23-A236-F36D-AB18-DB27BBDAFC0C}"/>
            </a:ext>
          </a:extLst>
        </p:cNvPr>
        <p:cNvGrpSpPr/>
        <p:nvPr/>
      </p:nvGrpSpPr>
      <p:grpSpPr>
        <a:xfrm>
          <a:off x="0" y="0"/>
          <a:ext cx="0" cy="0"/>
          <a:chOff x="0" y="0"/>
          <a:chExt cx="0" cy="0"/>
        </a:xfrm>
      </p:grpSpPr>
      <p:pic>
        <p:nvPicPr>
          <p:cNvPr id="84" name="Google Shape;84;p13" descr="image.png">
            <a:extLst>
              <a:ext uri="{FF2B5EF4-FFF2-40B4-BE49-F238E27FC236}">
                <a16:creationId xmlns:a16="http://schemas.microsoft.com/office/drawing/2014/main" id="{82F496AF-F47B-1AEB-B7A7-8ECCD3CA9423}"/>
              </a:ext>
            </a:extLst>
          </p:cNvPr>
          <p:cNvPicPr preferRelativeResize="0"/>
          <p:nvPr/>
        </p:nvPicPr>
        <p:blipFill rotWithShape="1">
          <a:blip r:embed="rId3">
            <a:alphaModFix/>
          </a:blip>
          <a:srcRect/>
          <a:stretch/>
        </p:blipFill>
        <p:spPr>
          <a:xfrm>
            <a:off x="0" y="0"/>
            <a:ext cx="12192000" cy="6858000"/>
          </a:xfrm>
          <a:prstGeom prst="rect">
            <a:avLst/>
          </a:prstGeom>
          <a:noFill/>
          <a:ln>
            <a:noFill/>
          </a:ln>
        </p:spPr>
      </p:pic>
      <p:pic>
        <p:nvPicPr>
          <p:cNvPr id="85" name="Google Shape;85;p13" descr="image.png">
            <a:extLst>
              <a:ext uri="{FF2B5EF4-FFF2-40B4-BE49-F238E27FC236}">
                <a16:creationId xmlns:a16="http://schemas.microsoft.com/office/drawing/2014/main" id="{9687FB3A-AEE5-E5FF-DF34-3975442F386C}"/>
              </a:ext>
            </a:extLst>
          </p:cNvPr>
          <p:cNvPicPr preferRelativeResize="0"/>
          <p:nvPr/>
        </p:nvPicPr>
        <p:blipFill rotWithShape="1">
          <a:blip r:embed="rId4">
            <a:alphaModFix/>
          </a:blip>
          <a:srcRect/>
          <a:stretch/>
        </p:blipFill>
        <p:spPr>
          <a:xfrm>
            <a:off x="762000" y="571500"/>
            <a:ext cx="2857500" cy="1905000"/>
          </a:xfrm>
          <a:prstGeom prst="rect">
            <a:avLst/>
          </a:prstGeom>
          <a:noFill/>
          <a:ln>
            <a:noFill/>
          </a:ln>
        </p:spPr>
      </p:pic>
      <p:sp>
        <p:nvSpPr>
          <p:cNvPr id="86" name="Google Shape;86;p13">
            <a:extLst>
              <a:ext uri="{FF2B5EF4-FFF2-40B4-BE49-F238E27FC236}">
                <a16:creationId xmlns:a16="http://schemas.microsoft.com/office/drawing/2014/main" id="{3E62166A-B894-3634-A2C0-EA7F7BB8C52D}"/>
              </a:ext>
            </a:extLst>
          </p:cNvPr>
          <p:cNvSpPr txBox="1"/>
          <p:nvPr/>
        </p:nvSpPr>
        <p:spPr>
          <a:xfrm>
            <a:off x="251326" y="1873573"/>
            <a:ext cx="11689346" cy="660181"/>
          </a:xfrm>
          <a:prstGeom prst="rect">
            <a:avLst/>
          </a:prstGeom>
          <a:noFill/>
          <a:ln>
            <a:noFill/>
          </a:ln>
        </p:spPr>
        <p:txBody>
          <a:bodyPr spcFirstLastPara="1" wrap="square" lIns="0" tIns="0" rIns="0" bIns="0" anchor="t" anchorCtr="0">
            <a:spAutoFit/>
          </a:bodyPr>
          <a:lstStyle/>
          <a:p>
            <a:pPr marL="0" marR="0" lvl="0" indent="0" algn="ctr" rtl="0">
              <a:lnSpc>
                <a:spcPct val="110000"/>
              </a:lnSpc>
              <a:spcBef>
                <a:spcPts val="0"/>
              </a:spcBef>
              <a:spcAft>
                <a:spcPts val="0"/>
              </a:spcAft>
              <a:buNone/>
            </a:pPr>
            <a:r>
              <a:rPr lang="en-US" sz="3900" b="1" i="0" u="none" strike="noStrike" cap="none" dirty="0">
                <a:solidFill>
                  <a:schemeClr val="accent6">
                    <a:lumMod val="75000"/>
                  </a:schemeClr>
                </a:solidFill>
                <a:latin typeface="Poppins"/>
                <a:ea typeface="Poppins"/>
                <a:cs typeface="Poppins"/>
                <a:sym typeface="Poppins"/>
              </a:rPr>
              <a:t>EL CODIGO EMPATIA</a:t>
            </a:r>
            <a:endParaRPr dirty="0">
              <a:solidFill>
                <a:schemeClr val="accent6">
                  <a:lumMod val="75000"/>
                </a:schemeClr>
              </a:solidFill>
            </a:endParaRPr>
          </a:p>
        </p:txBody>
      </p:sp>
      <p:sp>
        <p:nvSpPr>
          <p:cNvPr id="87" name="Google Shape;87;p13">
            <a:extLst>
              <a:ext uri="{FF2B5EF4-FFF2-40B4-BE49-F238E27FC236}">
                <a16:creationId xmlns:a16="http://schemas.microsoft.com/office/drawing/2014/main" id="{4127DB73-1922-FB9A-2F31-30586E7C1C4B}"/>
              </a:ext>
            </a:extLst>
          </p:cNvPr>
          <p:cNvSpPr txBox="1"/>
          <p:nvPr/>
        </p:nvSpPr>
        <p:spPr>
          <a:xfrm>
            <a:off x="762000" y="2776849"/>
            <a:ext cx="10769600" cy="1538883"/>
          </a:xfrm>
          <a:prstGeom prst="rect">
            <a:avLst/>
          </a:prstGeom>
          <a:noFill/>
          <a:ln>
            <a:noFill/>
          </a:ln>
        </p:spPr>
        <p:txBody>
          <a:bodyPr spcFirstLastPara="1" wrap="square" lIns="0" tIns="0" rIns="0" bIns="0" anchor="t" anchorCtr="0">
            <a:spAutoFit/>
          </a:bodyPr>
          <a:lstStyle/>
          <a:p>
            <a:pPr algn="ctr"/>
            <a:r>
              <a:rPr lang="es-MX" sz="2000" i="1" dirty="0"/>
              <a:t>Vamos a pedirle a la nube que nos mande la actualización, pero la tecnología a veces falla. Primero, vamos a invocarlo en idioma de </a:t>
            </a:r>
            <a:r>
              <a:rPr lang="es-MX" sz="2000" b="1" i="1" dirty="0"/>
              <a:t>Robot de los años 80</a:t>
            </a:r>
            <a:r>
              <a:rPr lang="es-MX" sz="2000" i="1" dirty="0"/>
              <a:t>, con voz metálica y cortada. A la cuenta de tres: ¡Una, dos, tres!“</a:t>
            </a:r>
          </a:p>
          <a:p>
            <a:pPr algn="ctr"/>
            <a:endParaRPr lang="es-MX" sz="2000" dirty="0"/>
          </a:p>
          <a:p>
            <a:pPr algn="ctr"/>
            <a:r>
              <a:rPr lang="es-MX" sz="2000" i="1" dirty="0"/>
              <a:t>(El público grita: </a:t>
            </a:r>
            <a:r>
              <a:rPr lang="es-MX" sz="2000" dirty="0"/>
              <a:t>¡</a:t>
            </a:r>
            <a:r>
              <a:rPr lang="es-MX" sz="2000" dirty="0" err="1"/>
              <a:t>Có</a:t>
            </a:r>
            <a:r>
              <a:rPr lang="es-MX" sz="2000" dirty="0"/>
              <a:t>-</a:t>
            </a:r>
            <a:r>
              <a:rPr lang="es-MX" sz="2000" dirty="0" err="1"/>
              <a:t>di-go</a:t>
            </a:r>
            <a:r>
              <a:rPr lang="es-MX" sz="2000" dirty="0"/>
              <a:t>... em-</a:t>
            </a:r>
            <a:r>
              <a:rPr lang="es-MX" sz="2000" dirty="0" err="1"/>
              <a:t>pa</a:t>
            </a:r>
            <a:r>
              <a:rPr lang="es-MX" sz="2000" dirty="0"/>
              <a:t>-</a:t>
            </a:r>
            <a:r>
              <a:rPr lang="es-MX" sz="2000" dirty="0" err="1"/>
              <a:t>tí</a:t>
            </a:r>
            <a:r>
              <a:rPr lang="es-MX" sz="2000" dirty="0"/>
              <a:t>-a... yo... te </a:t>
            </a:r>
            <a:r>
              <a:rPr lang="es-MX" sz="2000" dirty="0" err="1"/>
              <a:t>in-vo-co</a:t>
            </a:r>
            <a:r>
              <a:rPr lang="es-MX" sz="2000" dirty="0"/>
              <a:t>!"</a:t>
            </a:r>
          </a:p>
        </p:txBody>
      </p:sp>
      <p:pic>
        <p:nvPicPr>
          <p:cNvPr id="2" name="Imagen 1">
            <a:extLst>
              <a:ext uri="{FF2B5EF4-FFF2-40B4-BE49-F238E27FC236}">
                <a16:creationId xmlns:a16="http://schemas.microsoft.com/office/drawing/2014/main" id="{5788C0AF-9DA4-CEC5-715D-60A3C94D4EE5}"/>
              </a:ext>
            </a:extLst>
          </p:cNvPr>
          <p:cNvPicPr>
            <a:picLocks noChangeAspect="1"/>
          </p:cNvPicPr>
          <p:nvPr/>
        </p:nvPicPr>
        <p:blipFill>
          <a:blip r:embed="rId5"/>
          <a:srcRect b="13704"/>
          <a:stretch>
            <a:fillRect/>
          </a:stretch>
        </p:blipFill>
        <p:spPr>
          <a:xfrm>
            <a:off x="9936197" y="288307"/>
            <a:ext cx="1853071" cy="1235693"/>
          </a:xfrm>
          <a:prstGeom prst="rect">
            <a:avLst/>
          </a:prstGeom>
        </p:spPr>
      </p:pic>
    </p:spTree>
    <p:extLst>
      <p:ext uri="{BB962C8B-B14F-4D97-AF65-F5344CB8AC3E}">
        <p14:creationId xmlns:p14="http://schemas.microsoft.com/office/powerpoint/2010/main" val="40974186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3">
          <a:extLst>
            <a:ext uri="{FF2B5EF4-FFF2-40B4-BE49-F238E27FC236}">
              <a16:creationId xmlns:a16="http://schemas.microsoft.com/office/drawing/2014/main" id="{6332CD51-E014-48BE-5470-3BB12364378B}"/>
            </a:ext>
          </a:extLst>
        </p:cNvPr>
        <p:cNvGrpSpPr/>
        <p:nvPr/>
      </p:nvGrpSpPr>
      <p:grpSpPr>
        <a:xfrm>
          <a:off x="0" y="0"/>
          <a:ext cx="0" cy="0"/>
          <a:chOff x="0" y="0"/>
          <a:chExt cx="0" cy="0"/>
        </a:xfrm>
      </p:grpSpPr>
      <p:pic>
        <p:nvPicPr>
          <p:cNvPr id="84" name="Google Shape;84;p13" descr="image.png">
            <a:extLst>
              <a:ext uri="{FF2B5EF4-FFF2-40B4-BE49-F238E27FC236}">
                <a16:creationId xmlns:a16="http://schemas.microsoft.com/office/drawing/2014/main" id="{2EDC1946-CD77-A1C1-B72A-08C2E5BACCD7}"/>
              </a:ext>
            </a:extLst>
          </p:cNvPr>
          <p:cNvPicPr preferRelativeResize="0"/>
          <p:nvPr/>
        </p:nvPicPr>
        <p:blipFill rotWithShape="1">
          <a:blip r:embed="rId3">
            <a:alphaModFix/>
          </a:blip>
          <a:srcRect/>
          <a:stretch/>
        </p:blipFill>
        <p:spPr>
          <a:xfrm>
            <a:off x="0" y="0"/>
            <a:ext cx="12192000" cy="6858000"/>
          </a:xfrm>
          <a:prstGeom prst="rect">
            <a:avLst/>
          </a:prstGeom>
          <a:noFill/>
          <a:ln>
            <a:noFill/>
          </a:ln>
        </p:spPr>
      </p:pic>
      <p:pic>
        <p:nvPicPr>
          <p:cNvPr id="85" name="Google Shape;85;p13" descr="image.png">
            <a:extLst>
              <a:ext uri="{FF2B5EF4-FFF2-40B4-BE49-F238E27FC236}">
                <a16:creationId xmlns:a16="http://schemas.microsoft.com/office/drawing/2014/main" id="{D1DC2D3E-2AC4-FE38-4277-7C1BA7649F3F}"/>
              </a:ext>
            </a:extLst>
          </p:cNvPr>
          <p:cNvPicPr preferRelativeResize="0"/>
          <p:nvPr/>
        </p:nvPicPr>
        <p:blipFill rotWithShape="1">
          <a:blip r:embed="rId4">
            <a:alphaModFix/>
          </a:blip>
          <a:srcRect/>
          <a:stretch/>
        </p:blipFill>
        <p:spPr>
          <a:xfrm>
            <a:off x="762000" y="571500"/>
            <a:ext cx="2857500" cy="1905000"/>
          </a:xfrm>
          <a:prstGeom prst="rect">
            <a:avLst/>
          </a:prstGeom>
          <a:noFill/>
          <a:ln>
            <a:noFill/>
          </a:ln>
        </p:spPr>
      </p:pic>
      <p:sp>
        <p:nvSpPr>
          <p:cNvPr id="87" name="Google Shape;87;p13">
            <a:extLst>
              <a:ext uri="{FF2B5EF4-FFF2-40B4-BE49-F238E27FC236}">
                <a16:creationId xmlns:a16="http://schemas.microsoft.com/office/drawing/2014/main" id="{A5505E9E-601A-B171-F791-9D5BDC2739B8}"/>
              </a:ext>
            </a:extLst>
          </p:cNvPr>
          <p:cNvSpPr txBox="1"/>
          <p:nvPr/>
        </p:nvSpPr>
        <p:spPr>
          <a:xfrm>
            <a:off x="914400" y="1491065"/>
            <a:ext cx="10176933" cy="4447371"/>
          </a:xfrm>
          <a:prstGeom prst="rect">
            <a:avLst/>
          </a:prstGeom>
          <a:noFill/>
          <a:ln>
            <a:noFill/>
          </a:ln>
        </p:spPr>
        <p:txBody>
          <a:bodyPr spcFirstLastPara="1" wrap="square" lIns="0" tIns="0" rIns="0" bIns="0" anchor="t" anchorCtr="0">
            <a:spAutoFit/>
          </a:bodyPr>
          <a:lstStyle/>
          <a:p>
            <a:pPr algn="ctr"/>
            <a:r>
              <a:rPr lang="es-MX" sz="1700" dirty="0"/>
              <a:t>¡Error de conexión! </a:t>
            </a:r>
          </a:p>
          <a:p>
            <a:pPr algn="ctr"/>
            <a:r>
              <a:rPr lang="es-MX" sz="1700" dirty="0"/>
              <a:t>Ahora vamos a intentarlo en idioma de </a:t>
            </a:r>
            <a:r>
              <a:rPr lang="es-MX" sz="1700" b="1" dirty="0"/>
              <a:t>Asistente virtual descompuesto</a:t>
            </a:r>
            <a:r>
              <a:rPr lang="es-MX" sz="1700" dirty="0"/>
              <a:t>, como si se les acabara la batería a mitad de la frase. ¡Una, dos, tres!“</a:t>
            </a:r>
          </a:p>
          <a:p>
            <a:pPr algn="ctr"/>
            <a:endParaRPr lang="es-MX" sz="1700" dirty="0"/>
          </a:p>
          <a:p>
            <a:pPr algn="ctr"/>
            <a:r>
              <a:rPr lang="es-MX" sz="1700" i="1" dirty="0"/>
              <a:t>(El público grita: </a:t>
            </a:r>
          </a:p>
          <a:p>
            <a:pPr algn="ctr"/>
            <a:r>
              <a:rPr lang="es-MX" sz="1700" dirty="0"/>
              <a:t>"¡</a:t>
            </a:r>
            <a:r>
              <a:rPr lang="es-MX" sz="1700" dirty="0" err="1"/>
              <a:t>Cóóó</a:t>
            </a:r>
            <a:r>
              <a:rPr lang="es-MX" sz="1700" dirty="0"/>
              <a:t>... </a:t>
            </a:r>
            <a:r>
              <a:rPr lang="es-MX" sz="1700" dirty="0" err="1"/>
              <a:t>diiiii</a:t>
            </a:r>
            <a:r>
              <a:rPr lang="es-MX" sz="1700" dirty="0"/>
              <a:t>... </a:t>
            </a:r>
            <a:r>
              <a:rPr lang="es-MX" sz="1700" dirty="0" err="1"/>
              <a:t>gooo</a:t>
            </a:r>
            <a:r>
              <a:rPr lang="es-MX" sz="1700" dirty="0"/>
              <a:t>... </a:t>
            </a:r>
            <a:r>
              <a:rPr lang="es-MX" sz="1700" dirty="0" err="1"/>
              <a:t>emmm</a:t>
            </a:r>
            <a:r>
              <a:rPr lang="es-MX" sz="1700" dirty="0"/>
              <a:t>... </a:t>
            </a:r>
            <a:r>
              <a:rPr lang="es-MX" sz="1700" dirty="0" err="1"/>
              <a:t>paaaa</a:t>
            </a:r>
            <a:r>
              <a:rPr lang="es-MX" sz="1700" dirty="0"/>
              <a:t>... </a:t>
            </a:r>
            <a:r>
              <a:rPr lang="es-MX" sz="1700" dirty="0" err="1"/>
              <a:t>tíii</a:t>
            </a:r>
            <a:r>
              <a:rPr lang="es-MX" sz="1700" dirty="0"/>
              <a:t>... </a:t>
            </a:r>
            <a:r>
              <a:rPr lang="es-MX" sz="1700" dirty="0" err="1"/>
              <a:t>aaaa</a:t>
            </a:r>
            <a:r>
              <a:rPr lang="es-MX" sz="1700" dirty="0"/>
              <a:t>... </a:t>
            </a:r>
            <a:r>
              <a:rPr lang="es-MX" sz="1700" dirty="0" err="1"/>
              <a:t>yoooo</a:t>
            </a:r>
            <a:r>
              <a:rPr lang="es-MX" sz="1700" dirty="0"/>
              <a:t>... </a:t>
            </a:r>
            <a:r>
              <a:rPr lang="es-MX" sz="1700" dirty="0" err="1"/>
              <a:t>teeee</a:t>
            </a:r>
            <a:r>
              <a:rPr lang="es-MX" sz="1700" dirty="0"/>
              <a:t>... </a:t>
            </a:r>
            <a:r>
              <a:rPr lang="es-MX" sz="1700" dirty="0" err="1"/>
              <a:t>innnn</a:t>
            </a:r>
            <a:r>
              <a:rPr lang="es-MX" sz="1700" dirty="0"/>
              <a:t>... </a:t>
            </a:r>
            <a:r>
              <a:rPr lang="es-MX" sz="1700" dirty="0" err="1"/>
              <a:t>voooo</a:t>
            </a:r>
            <a:r>
              <a:rPr lang="es-MX" sz="1700" dirty="0"/>
              <a:t>... </a:t>
            </a:r>
            <a:r>
              <a:rPr lang="es-MX" sz="1700" dirty="0" err="1"/>
              <a:t>coooo</a:t>
            </a:r>
            <a:r>
              <a:rPr lang="es-MX" sz="1700" dirty="0"/>
              <a:t>... </a:t>
            </a:r>
            <a:r>
              <a:rPr lang="es-MX" sz="1700" dirty="0" err="1"/>
              <a:t>pffssht</a:t>
            </a:r>
            <a:r>
              <a:rPr lang="es-MX" sz="1700" dirty="0"/>
              <a:t>!“)</a:t>
            </a:r>
            <a:endParaRPr lang="es-MX" sz="1700" i="1" dirty="0"/>
          </a:p>
          <a:p>
            <a:pPr algn="ctr"/>
            <a:endParaRPr lang="es-MX" sz="1700" i="1" dirty="0"/>
          </a:p>
          <a:p>
            <a:pPr algn="ctr"/>
            <a:endParaRPr lang="es-MX" sz="1700" i="1" dirty="0"/>
          </a:p>
          <a:p>
            <a:pPr algn="ctr"/>
            <a:r>
              <a:rPr lang="es-MX" sz="1700" dirty="0"/>
              <a:t>"¡Sigue sin descargar! </a:t>
            </a:r>
          </a:p>
          <a:p>
            <a:pPr algn="ctr"/>
            <a:endParaRPr lang="es-MX" sz="1700" dirty="0"/>
          </a:p>
          <a:p>
            <a:pPr algn="ctr"/>
            <a:r>
              <a:rPr lang="es-MX" sz="1700" dirty="0"/>
              <a:t>Vamos a usar lenguaje de programación puro. Quiero que lo invoquen en </a:t>
            </a:r>
            <a:r>
              <a:rPr lang="es-MX" sz="1700" b="1" dirty="0"/>
              <a:t>código binario alienígena</a:t>
            </a:r>
            <a:r>
              <a:rPr lang="es-MX" sz="1700" dirty="0"/>
              <a:t>, inventen los sonidos más extraños de computadora que puedan mientras mueven las manos. ¡Una, dos, tres!“</a:t>
            </a:r>
          </a:p>
          <a:p>
            <a:pPr algn="ctr"/>
            <a:endParaRPr lang="es-MX" sz="1700" i="1" dirty="0"/>
          </a:p>
          <a:p>
            <a:pPr algn="ctr"/>
            <a:r>
              <a:rPr lang="es-MX" sz="1700" i="1" dirty="0"/>
              <a:t>DSFDSFWJXJEGDUC  DJHWJHGD DHJXBHS - PING…..</a:t>
            </a:r>
          </a:p>
          <a:p>
            <a:pPr algn="ctr"/>
            <a:endParaRPr lang="es-MX" sz="1700" i="1" dirty="0"/>
          </a:p>
          <a:p>
            <a:pPr algn="ctr"/>
            <a:r>
              <a:rPr lang="es-MX" sz="1700" i="1" dirty="0"/>
              <a:t>BAJAR BRAZOS, ABRIR OJOS Y FORMAR PAREJA</a:t>
            </a:r>
          </a:p>
        </p:txBody>
      </p:sp>
      <p:pic>
        <p:nvPicPr>
          <p:cNvPr id="2" name="Imagen 1">
            <a:extLst>
              <a:ext uri="{FF2B5EF4-FFF2-40B4-BE49-F238E27FC236}">
                <a16:creationId xmlns:a16="http://schemas.microsoft.com/office/drawing/2014/main" id="{63191DA4-10AC-2D3B-83A4-20A1E205633C}"/>
              </a:ext>
            </a:extLst>
          </p:cNvPr>
          <p:cNvPicPr>
            <a:picLocks noChangeAspect="1"/>
          </p:cNvPicPr>
          <p:nvPr/>
        </p:nvPicPr>
        <p:blipFill>
          <a:blip r:embed="rId5"/>
          <a:srcRect b="13704"/>
          <a:stretch>
            <a:fillRect/>
          </a:stretch>
        </p:blipFill>
        <p:spPr>
          <a:xfrm>
            <a:off x="9936197" y="288307"/>
            <a:ext cx="1853071" cy="1235693"/>
          </a:xfrm>
          <a:prstGeom prst="rect">
            <a:avLst/>
          </a:prstGeom>
        </p:spPr>
      </p:pic>
    </p:spTree>
    <p:extLst>
      <p:ext uri="{BB962C8B-B14F-4D97-AF65-F5344CB8AC3E}">
        <p14:creationId xmlns:p14="http://schemas.microsoft.com/office/powerpoint/2010/main" val="6014466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3">
          <a:extLst>
            <a:ext uri="{FF2B5EF4-FFF2-40B4-BE49-F238E27FC236}">
              <a16:creationId xmlns:a16="http://schemas.microsoft.com/office/drawing/2014/main" id="{FB2F2A83-1CF4-5030-98D4-7C3233A1158D}"/>
            </a:ext>
          </a:extLst>
        </p:cNvPr>
        <p:cNvGrpSpPr/>
        <p:nvPr/>
      </p:nvGrpSpPr>
      <p:grpSpPr>
        <a:xfrm>
          <a:off x="0" y="0"/>
          <a:ext cx="0" cy="0"/>
          <a:chOff x="0" y="0"/>
          <a:chExt cx="0" cy="0"/>
        </a:xfrm>
      </p:grpSpPr>
      <p:pic>
        <p:nvPicPr>
          <p:cNvPr id="84" name="Google Shape;84;p13" descr="image.png">
            <a:extLst>
              <a:ext uri="{FF2B5EF4-FFF2-40B4-BE49-F238E27FC236}">
                <a16:creationId xmlns:a16="http://schemas.microsoft.com/office/drawing/2014/main" id="{87318E74-0583-E699-EBE5-77089FA37125}"/>
              </a:ext>
            </a:extLst>
          </p:cNvPr>
          <p:cNvPicPr preferRelativeResize="0"/>
          <p:nvPr/>
        </p:nvPicPr>
        <p:blipFill rotWithShape="1">
          <a:blip r:embed="rId3">
            <a:alphaModFix/>
          </a:blip>
          <a:srcRect/>
          <a:stretch/>
        </p:blipFill>
        <p:spPr>
          <a:xfrm>
            <a:off x="0" y="0"/>
            <a:ext cx="12192000" cy="6858000"/>
          </a:xfrm>
          <a:prstGeom prst="rect">
            <a:avLst/>
          </a:prstGeom>
          <a:noFill/>
          <a:ln>
            <a:noFill/>
          </a:ln>
        </p:spPr>
      </p:pic>
      <p:pic>
        <p:nvPicPr>
          <p:cNvPr id="85" name="Google Shape;85;p13" descr="image.png">
            <a:extLst>
              <a:ext uri="{FF2B5EF4-FFF2-40B4-BE49-F238E27FC236}">
                <a16:creationId xmlns:a16="http://schemas.microsoft.com/office/drawing/2014/main" id="{86531242-F369-FB62-D1E8-1D96D0B03EA9}"/>
              </a:ext>
            </a:extLst>
          </p:cNvPr>
          <p:cNvPicPr preferRelativeResize="0"/>
          <p:nvPr/>
        </p:nvPicPr>
        <p:blipFill rotWithShape="1">
          <a:blip r:embed="rId4">
            <a:alphaModFix/>
          </a:blip>
          <a:srcRect/>
          <a:stretch/>
        </p:blipFill>
        <p:spPr>
          <a:xfrm>
            <a:off x="762000" y="571500"/>
            <a:ext cx="2857500" cy="1905000"/>
          </a:xfrm>
          <a:prstGeom prst="rect">
            <a:avLst/>
          </a:prstGeom>
          <a:noFill/>
          <a:ln>
            <a:noFill/>
          </a:ln>
        </p:spPr>
      </p:pic>
      <p:sp>
        <p:nvSpPr>
          <p:cNvPr id="87" name="Google Shape;87;p13">
            <a:extLst>
              <a:ext uri="{FF2B5EF4-FFF2-40B4-BE49-F238E27FC236}">
                <a16:creationId xmlns:a16="http://schemas.microsoft.com/office/drawing/2014/main" id="{A6687805-D20C-324C-5A83-7B23CD88B51B}"/>
              </a:ext>
            </a:extLst>
          </p:cNvPr>
          <p:cNvSpPr txBox="1"/>
          <p:nvPr/>
        </p:nvSpPr>
        <p:spPr>
          <a:xfrm>
            <a:off x="762000" y="2837590"/>
            <a:ext cx="10769600" cy="1384995"/>
          </a:xfrm>
          <a:prstGeom prst="rect">
            <a:avLst/>
          </a:prstGeom>
          <a:noFill/>
          <a:ln>
            <a:noFill/>
          </a:ln>
        </p:spPr>
        <p:txBody>
          <a:bodyPr spcFirstLastPara="1" wrap="square" lIns="0" tIns="0" rIns="0" bIns="0" anchor="t" anchorCtr="0">
            <a:spAutoFit/>
          </a:bodyPr>
          <a:lstStyle/>
          <a:p>
            <a:pPr algn="ctr">
              <a:lnSpc>
                <a:spcPct val="150000"/>
              </a:lnSpc>
            </a:pPr>
            <a:r>
              <a:rPr lang="es-MX" sz="2000" dirty="0"/>
              <a:t>Mírense a los ojos y con su voz humana más auténtica, díganle:</a:t>
            </a:r>
          </a:p>
          <a:p>
            <a:pPr algn="ctr">
              <a:lnSpc>
                <a:spcPct val="150000"/>
              </a:lnSpc>
            </a:pPr>
            <a:r>
              <a:rPr lang="es-MX" sz="2000" dirty="0"/>
              <a:t> </a:t>
            </a:r>
            <a:r>
              <a:rPr lang="es-MX" sz="2000" b="1" dirty="0"/>
              <a:t>'¡Código empatía, yo te invoco!’</a:t>
            </a:r>
            <a:r>
              <a:rPr lang="es-MX" sz="2000" dirty="0"/>
              <a:t> </a:t>
            </a:r>
          </a:p>
          <a:p>
            <a:pPr algn="ctr">
              <a:lnSpc>
                <a:spcPct val="150000"/>
              </a:lnSpc>
            </a:pPr>
            <a:r>
              <a:rPr lang="es-MX" sz="2000" dirty="0"/>
              <a:t>y dense un abrazo fuerte."</a:t>
            </a:r>
            <a:endParaRPr lang="es-MX" sz="2000" i="1" dirty="0"/>
          </a:p>
        </p:txBody>
      </p:sp>
      <p:pic>
        <p:nvPicPr>
          <p:cNvPr id="2" name="Imagen 1">
            <a:extLst>
              <a:ext uri="{FF2B5EF4-FFF2-40B4-BE49-F238E27FC236}">
                <a16:creationId xmlns:a16="http://schemas.microsoft.com/office/drawing/2014/main" id="{F211847D-0902-7358-D523-CAB952F67919}"/>
              </a:ext>
            </a:extLst>
          </p:cNvPr>
          <p:cNvPicPr>
            <a:picLocks noChangeAspect="1"/>
          </p:cNvPicPr>
          <p:nvPr/>
        </p:nvPicPr>
        <p:blipFill>
          <a:blip r:embed="rId5"/>
          <a:srcRect b="13704"/>
          <a:stretch>
            <a:fillRect/>
          </a:stretch>
        </p:blipFill>
        <p:spPr>
          <a:xfrm>
            <a:off x="5126143" y="1240807"/>
            <a:ext cx="1853071" cy="1235693"/>
          </a:xfrm>
          <a:prstGeom prst="rect">
            <a:avLst/>
          </a:prstGeom>
        </p:spPr>
      </p:pic>
    </p:spTree>
    <p:extLst>
      <p:ext uri="{BB962C8B-B14F-4D97-AF65-F5344CB8AC3E}">
        <p14:creationId xmlns:p14="http://schemas.microsoft.com/office/powerpoint/2010/main" val="13982299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3">
          <a:extLst>
            <a:ext uri="{FF2B5EF4-FFF2-40B4-BE49-F238E27FC236}">
              <a16:creationId xmlns:a16="http://schemas.microsoft.com/office/drawing/2014/main" id="{6E1A5095-0456-E8C7-A907-F809DEE7C81D}"/>
            </a:ext>
          </a:extLst>
        </p:cNvPr>
        <p:cNvGrpSpPr/>
        <p:nvPr/>
      </p:nvGrpSpPr>
      <p:grpSpPr>
        <a:xfrm>
          <a:off x="0" y="0"/>
          <a:ext cx="0" cy="0"/>
          <a:chOff x="0" y="0"/>
          <a:chExt cx="0" cy="0"/>
        </a:xfrm>
      </p:grpSpPr>
      <p:pic>
        <p:nvPicPr>
          <p:cNvPr id="84" name="Google Shape;84;p13" descr="image.png">
            <a:extLst>
              <a:ext uri="{FF2B5EF4-FFF2-40B4-BE49-F238E27FC236}">
                <a16:creationId xmlns:a16="http://schemas.microsoft.com/office/drawing/2014/main" id="{FFAAB7DD-C298-96D6-5288-63A2243E48F5}"/>
              </a:ext>
            </a:extLst>
          </p:cNvPr>
          <p:cNvPicPr preferRelativeResize="0"/>
          <p:nvPr/>
        </p:nvPicPr>
        <p:blipFill rotWithShape="1">
          <a:blip r:embed="rId3">
            <a:alphaModFix/>
          </a:blip>
          <a:srcRect/>
          <a:stretch/>
        </p:blipFill>
        <p:spPr>
          <a:xfrm>
            <a:off x="0" y="0"/>
            <a:ext cx="12192000" cy="6858000"/>
          </a:xfrm>
          <a:prstGeom prst="rect">
            <a:avLst/>
          </a:prstGeom>
          <a:noFill/>
          <a:ln>
            <a:noFill/>
          </a:ln>
        </p:spPr>
      </p:pic>
      <p:pic>
        <p:nvPicPr>
          <p:cNvPr id="85" name="Google Shape;85;p13" descr="image.png">
            <a:extLst>
              <a:ext uri="{FF2B5EF4-FFF2-40B4-BE49-F238E27FC236}">
                <a16:creationId xmlns:a16="http://schemas.microsoft.com/office/drawing/2014/main" id="{B7B6C94D-829C-DD53-A2E1-9765A1D83946}"/>
              </a:ext>
            </a:extLst>
          </p:cNvPr>
          <p:cNvPicPr preferRelativeResize="0"/>
          <p:nvPr/>
        </p:nvPicPr>
        <p:blipFill rotWithShape="1">
          <a:blip r:embed="rId4">
            <a:alphaModFix/>
          </a:blip>
          <a:srcRect/>
          <a:stretch/>
        </p:blipFill>
        <p:spPr>
          <a:xfrm>
            <a:off x="762000" y="571500"/>
            <a:ext cx="2857500" cy="1905000"/>
          </a:xfrm>
          <a:prstGeom prst="rect">
            <a:avLst/>
          </a:prstGeom>
          <a:noFill/>
          <a:ln>
            <a:noFill/>
          </a:ln>
        </p:spPr>
      </p:pic>
      <p:sp>
        <p:nvSpPr>
          <p:cNvPr id="86" name="Google Shape;86;p13">
            <a:extLst>
              <a:ext uri="{FF2B5EF4-FFF2-40B4-BE49-F238E27FC236}">
                <a16:creationId xmlns:a16="http://schemas.microsoft.com/office/drawing/2014/main" id="{39258C8D-103C-6CB7-B7B1-149D054C33C3}"/>
              </a:ext>
            </a:extLst>
          </p:cNvPr>
          <p:cNvSpPr txBox="1"/>
          <p:nvPr/>
        </p:nvSpPr>
        <p:spPr>
          <a:xfrm>
            <a:off x="251326" y="804554"/>
            <a:ext cx="11689346" cy="812530"/>
          </a:xfrm>
          <a:prstGeom prst="rect">
            <a:avLst/>
          </a:prstGeom>
          <a:noFill/>
          <a:ln>
            <a:noFill/>
          </a:ln>
        </p:spPr>
        <p:txBody>
          <a:bodyPr spcFirstLastPara="1" wrap="square" lIns="0" tIns="0" rIns="0" bIns="0" anchor="t" anchorCtr="0">
            <a:spAutoFit/>
          </a:bodyPr>
          <a:lstStyle/>
          <a:p>
            <a:pPr lvl="0" algn="ctr">
              <a:lnSpc>
                <a:spcPct val="110000"/>
              </a:lnSpc>
            </a:pPr>
            <a:r>
              <a:rPr lang="es-MX" sz="2400" b="1" dirty="0"/>
              <a:t>El </a:t>
            </a:r>
            <a:r>
              <a:rPr lang="es-MX" sz="2400" b="1" dirty="0" err="1"/>
              <a:t>Prompt</a:t>
            </a:r>
            <a:r>
              <a:rPr lang="es-MX" sz="2400" b="1" dirty="0"/>
              <a:t> Invisible </a:t>
            </a:r>
          </a:p>
          <a:p>
            <a:pPr lvl="0" algn="ctr">
              <a:lnSpc>
                <a:spcPct val="110000"/>
              </a:lnSpc>
            </a:pPr>
            <a:r>
              <a:rPr lang="es-MX" sz="2400" b="1" dirty="0"/>
              <a:t>(Dinámica de Inteligencia Emocional)</a:t>
            </a:r>
            <a:endParaRPr sz="1800" b="1" dirty="0"/>
          </a:p>
        </p:txBody>
      </p:sp>
      <p:sp>
        <p:nvSpPr>
          <p:cNvPr id="87" name="Google Shape;87;p13">
            <a:extLst>
              <a:ext uri="{FF2B5EF4-FFF2-40B4-BE49-F238E27FC236}">
                <a16:creationId xmlns:a16="http://schemas.microsoft.com/office/drawing/2014/main" id="{AC1EB3FF-68D0-FABC-F586-C251FBB181D9}"/>
              </a:ext>
            </a:extLst>
          </p:cNvPr>
          <p:cNvSpPr txBox="1"/>
          <p:nvPr/>
        </p:nvSpPr>
        <p:spPr>
          <a:xfrm>
            <a:off x="855133" y="2128187"/>
            <a:ext cx="10769600" cy="3619452"/>
          </a:xfrm>
          <a:prstGeom prst="rect">
            <a:avLst/>
          </a:prstGeom>
          <a:noFill/>
          <a:ln>
            <a:noFill/>
          </a:ln>
        </p:spPr>
        <p:txBody>
          <a:bodyPr spcFirstLastPara="1" wrap="square" lIns="0" tIns="0" rIns="0" bIns="0" anchor="t" anchorCtr="0">
            <a:spAutoFit/>
          </a:bodyPr>
          <a:lstStyle/>
          <a:p>
            <a:pPr marL="457200" lvl="0" indent="-457200" algn="just">
              <a:lnSpc>
                <a:spcPct val="140000"/>
              </a:lnSpc>
              <a:buAutoNum type="arabicPeriod"/>
            </a:pPr>
            <a:r>
              <a:rPr lang="es-MX" sz="2000" b="1" dirty="0"/>
              <a:t>Asignación de Roles en Parejas (Minuto 1)</a:t>
            </a:r>
            <a:r>
              <a:rPr lang="es-MX" sz="2000" dirty="0"/>
              <a:t> Formen parejas. Persona A será el "Estudiante" y Persona B será el "Educador/Guía".</a:t>
            </a:r>
          </a:p>
          <a:p>
            <a:pPr marL="342900" lvl="0" indent="-342900" algn="just">
              <a:lnSpc>
                <a:spcPct val="140000"/>
              </a:lnSpc>
              <a:buAutoNum type="arabicPeriod"/>
            </a:pPr>
            <a:endParaRPr lang="es-MX" sz="2000" dirty="0"/>
          </a:p>
          <a:p>
            <a:pPr algn="just"/>
            <a:r>
              <a:rPr lang="es-MX" sz="1800" b="1" dirty="0"/>
              <a:t>La Instrucción:</a:t>
            </a:r>
            <a:r>
              <a:rPr lang="es-MX" sz="1800" dirty="0"/>
              <a:t> La Persona A debe transmitir un mensaje de angustia, duda o frustración (ej. "Tengo miedo a equivocarme" o "No entiendo nada pero me da vergüenza preguntar"), pero </a:t>
            </a:r>
            <a:r>
              <a:rPr lang="es-MX" sz="1800" b="1" dirty="0"/>
              <a:t>tiene estrictamente prohibido usar palabras</a:t>
            </a:r>
            <a:r>
              <a:rPr lang="es-MX" sz="1800" dirty="0"/>
              <a:t>. Solo puede usar postura corporal, mirada, </a:t>
            </a:r>
            <a:r>
              <a:rPr lang="es-MX" sz="1800" dirty="0" err="1"/>
              <a:t>microexpresiones</a:t>
            </a:r>
            <a:r>
              <a:rPr lang="es-MX" sz="1800" dirty="0"/>
              <a:t> o respiración durante 30 segundos.</a:t>
            </a:r>
          </a:p>
          <a:p>
            <a:pPr algn="just"/>
            <a:endParaRPr lang="es-MX" sz="1800" dirty="0"/>
          </a:p>
          <a:p>
            <a:pPr algn="just"/>
            <a:r>
              <a:rPr lang="es-MX" sz="1800" b="1" dirty="0"/>
              <a:t>La Respuesta de la Persona B:</a:t>
            </a:r>
            <a:r>
              <a:rPr lang="es-MX" sz="1800" dirty="0"/>
              <a:t> El compañero debe observar, interpretar esa emoción y responder con una frase de validación profunda (ej. "Noto que estás tenso, tómate tu tiempo, aquí estoy para apoyarte").</a:t>
            </a:r>
          </a:p>
          <a:p>
            <a:pPr marL="342900" lvl="0" indent="-342900" algn="just">
              <a:lnSpc>
                <a:spcPct val="140000"/>
              </a:lnSpc>
              <a:buAutoNum type="arabicPeriod"/>
            </a:pPr>
            <a:endParaRPr sz="1800" dirty="0"/>
          </a:p>
        </p:txBody>
      </p:sp>
      <p:pic>
        <p:nvPicPr>
          <p:cNvPr id="2" name="Imagen 1">
            <a:extLst>
              <a:ext uri="{FF2B5EF4-FFF2-40B4-BE49-F238E27FC236}">
                <a16:creationId xmlns:a16="http://schemas.microsoft.com/office/drawing/2014/main" id="{0CC94EFE-A671-08BA-11B9-DC79B18432DF}"/>
              </a:ext>
            </a:extLst>
          </p:cNvPr>
          <p:cNvPicPr>
            <a:picLocks noChangeAspect="1"/>
          </p:cNvPicPr>
          <p:nvPr/>
        </p:nvPicPr>
        <p:blipFill>
          <a:blip r:embed="rId5"/>
          <a:srcRect b="13704"/>
          <a:stretch>
            <a:fillRect/>
          </a:stretch>
        </p:blipFill>
        <p:spPr>
          <a:xfrm>
            <a:off x="9936197" y="288307"/>
            <a:ext cx="1853071" cy="1235693"/>
          </a:xfrm>
          <a:prstGeom prst="rect">
            <a:avLst/>
          </a:prstGeom>
        </p:spPr>
      </p:pic>
    </p:spTree>
    <p:extLst>
      <p:ext uri="{BB962C8B-B14F-4D97-AF65-F5344CB8AC3E}">
        <p14:creationId xmlns:p14="http://schemas.microsoft.com/office/powerpoint/2010/main" val="11702756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3">
          <a:extLst>
            <a:ext uri="{FF2B5EF4-FFF2-40B4-BE49-F238E27FC236}">
              <a16:creationId xmlns:a16="http://schemas.microsoft.com/office/drawing/2014/main" id="{D439DAA7-31A8-26CF-943D-B906D1D82478}"/>
            </a:ext>
          </a:extLst>
        </p:cNvPr>
        <p:cNvGrpSpPr/>
        <p:nvPr/>
      </p:nvGrpSpPr>
      <p:grpSpPr>
        <a:xfrm>
          <a:off x="0" y="0"/>
          <a:ext cx="0" cy="0"/>
          <a:chOff x="0" y="0"/>
          <a:chExt cx="0" cy="0"/>
        </a:xfrm>
      </p:grpSpPr>
      <p:pic>
        <p:nvPicPr>
          <p:cNvPr id="84" name="Google Shape;84;p13" descr="image.png">
            <a:extLst>
              <a:ext uri="{FF2B5EF4-FFF2-40B4-BE49-F238E27FC236}">
                <a16:creationId xmlns:a16="http://schemas.microsoft.com/office/drawing/2014/main" id="{7D874B32-55C3-DA5D-D1E2-D942816C07E8}"/>
              </a:ext>
            </a:extLst>
          </p:cNvPr>
          <p:cNvPicPr preferRelativeResize="0"/>
          <p:nvPr/>
        </p:nvPicPr>
        <p:blipFill rotWithShape="1">
          <a:blip r:embed="rId3">
            <a:alphaModFix/>
          </a:blip>
          <a:srcRect/>
          <a:stretch/>
        </p:blipFill>
        <p:spPr>
          <a:xfrm>
            <a:off x="0" y="0"/>
            <a:ext cx="12192000" cy="6858000"/>
          </a:xfrm>
          <a:prstGeom prst="rect">
            <a:avLst/>
          </a:prstGeom>
          <a:noFill/>
          <a:ln>
            <a:noFill/>
          </a:ln>
        </p:spPr>
      </p:pic>
      <p:pic>
        <p:nvPicPr>
          <p:cNvPr id="85" name="Google Shape;85;p13" descr="image.png">
            <a:extLst>
              <a:ext uri="{FF2B5EF4-FFF2-40B4-BE49-F238E27FC236}">
                <a16:creationId xmlns:a16="http://schemas.microsoft.com/office/drawing/2014/main" id="{B4087117-7395-4D4D-E37E-28FD83A0CCC1}"/>
              </a:ext>
            </a:extLst>
          </p:cNvPr>
          <p:cNvPicPr preferRelativeResize="0"/>
          <p:nvPr/>
        </p:nvPicPr>
        <p:blipFill rotWithShape="1">
          <a:blip r:embed="rId4">
            <a:alphaModFix/>
          </a:blip>
          <a:srcRect/>
          <a:stretch/>
        </p:blipFill>
        <p:spPr>
          <a:xfrm>
            <a:off x="762000" y="571500"/>
            <a:ext cx="2857500" cy="1905000"/>
          </a:xfrm>
          <a:prstGeom prst="rect">
            <a:avLst/>
          </a:prstGeom>
          <a:noFill/>
          <a:ln>
            <a:noFill/>
          </a:ln>
        </p:spPr>
      </p:pic>
      <p:sp>
        <p:nvSpPr>
          <p:cNvPr id="86" name="Google Shape;86;p13">
            <a:extLst>
              <a:ext uri="{FF2B5EF4-FFF2-40B4-BE49-F238E27FC236}">
                <a16:creationId xmlns:a16="http://schemas.microsoft.com/office/drawing/2014/main" id="{1C47C928-5C75-769B-7FDE-E839B8655C2F}"/>
              </a:ext>
            </a:extLst>
          </p:cNvPr>
          <p:cNvSpPr txBox="1"/>
          <p:nvPr/>
        </p:nvSpPr>
        <p:spPr>
          <a:xfrm>
            <a:off x="251326" y="804554"/>
            <a:ext cx="11689346" cy="812530"/>
          </a:xfrm>
          <a:prstGeom prst="rect">
            <a:avLst/>
          </a:prstGeom>
          <a:noFill/>
          <a:ln>
            <a:noFill/>
          </a:ln>
        </p:spPr>
        <p:txBody>
          <a:bodyPr spcFirstLastPara="1" wrap="square" lIns="0" tIns="0" rIns="0" bIns="0" anchor="t" anchorCtr="0">
            <a:spAutoFit/>
          </a:bodyPr>
          <a:lstStyle/>
          <a:p>
            <a:pPr lvl="0" algn="ctr">
              <a:lnSpc>
                <a:spcPct val="110000"/>
              </a:lnSpc>
            </a:pPr>
            <a:r>
              <a:rPr lang="es-MX" sz="2400" b="1" dirty="0"/>
              <a:t>El </a:t>
            </a:r>
            <a:r>
              <a:rPr lang="es-MX" sz="2400" b="1" dirty="0" err="1"/>
              <a:t>Prompt</a:t>
            </a:r>
            <a:r>
              <a:rPr lang="es-MX" sz="2400" b="1" dirty="0"/>
              <a:t> Invisible </a:t>
            </a:r>
          </a:p>
          <a:p>
            <a:pPr lvl="0" algn="ctr">
              <a:lnSpc>
                <a:spcPct val="110000"/>
              </a:lnSpc>
            </a:pPr>
            <a:r>
              <a:rPr lang="es-MX" sz="2400" b="1" dirty="0"/>
              <a:t>(Dinámica de Inteligencia Emocional)</a:t>
            </a:r>
            <a:endParaRPr sz="1800" b="1" dirty="0"/>
          </a:p>
        </p:txBody>
      </p:sp>
      <p:sp>
        <p:nvSpPr>
          <p:cNvPr id="87" name="Google Shape;87;p13">
            <a:extLst>
              <a:ext uri="{FF2B5EF4-FFF2-40B4-BE49-F238E27FC236}">
                <a16:creationId xmlns:a16="http://schemas.microsoft.com/office/drawing/2014/main" id="{172E50BE-61B8-0F9A-D4F4-6CF7738C7B07}"/>
              </a:ext>
            </a:extLst>
          </p:cNvPr>
          <p:cNvSpPr txBox="1"/>
          <p:nvPr/>
        </p:nvSpPr>
        <p:spPr>
          <a:xfrm>
            <a:off x="855133" y="2128187"/>
            <a:ext cx="10769600" cy="3102388"/>
          </a:xfrm>
          <a:prstGeom prst="rect">
            <a:avLst/>
          </a:prstGeom>
          <a:noFill/>
          <a:ln>
            <a:noFill/>
          </a:ln>
        </p:spPr>
        <p:txBody>
          <a:bodyPr spcFirstLastPara="1" wrap="square" lIns="0" tIns="0" rIns="0" bIns="0" anchor="t" anchorCtr="0">
            <a:spAutoFit/>
          </a:bodyPr>
          <a:lstStyle/>
          <a:p>
            <a:pPr lvl="0" algn="ctr">
              <a:lnSpc>
                <a:spcPct val="140000"/>
              </a:lnSpc>
            </a:pPr>
            <a:r>
              <a:rPr lang="es-MX" sz="1800" dirty="0"/>
              <a:t>¿Se dieron cuenta de lo que acabamos de hacer? </a:t>
            </a:r>
          </a:p>
          <a:p>
            <a:pPr lvl="0" algn="ctr">
              <a:lnSpc>
                <a:spcPct val="140000"/>
              </a:lnSpc>
            </a:pPr>
            <a:endParaRPr lang="es-MX" sz="1800" dirty="0"/>
          </a:p>
          <a:p>
            <a:pPr lvl="0" algn="ctr">
              <a:lnSpc>
                <a:spcPct val="140000"/>
              </a:lnSpc>
            </a:pPr>
            <a:r>
              <a:rPr lang="es-MX" sz="1800" dirty="0"/>
              <a:t>Acaban de procesar información que ninguna Inteligencia Artificial puede ver y hacer. </a:t>
            </a:r>
            <a:r>
              <a:rPr lang="es-MX" sz="1800" dirty="0" err="1"/>
              <a:t>ChatGPT</a:t>
            </a:r>
            <a:r>
              <a:rPr lang="es-MX" sz="1800" dirty="0"/>
              <a:t> y Gemini necesitan que el alumno sepa teclear perfectamente su problema. Pero nuestros alumnos con barreras no siempre tienen las palabras. Ustedes acaban de leer el '</a:t>
            </a:r>
            <a:r>
              <a:rPr lang="es-MX" sz="1800" dirty="0" err="1"/>
              <a:t>prompt</a:t>
            </a:r>
            <a:r>
              <a:rPr lang="es-MX" sz="1800" dirty="0"/>
              <a:t> invisible’ y activar “el código </a:t>
            </a:r>
            <a:r>
              <a:rPr lang="es-MX" sz="1800" dirty="0" err="1"/>
              <a:t>empatia</a:t>
            </a:r>
            <a:r>
              <a:rPr lang="es-MX" sz="1800" dirty="0"/>
              <a:t>”. La IA no tiene ojos ni corazón para  ver el miedo en la mirada, la tensión en las manos, el silencio prolongado.</a:t>
            </a:r>
          </a:p>
          <a:p>
            <a:pPr lvl="0" algn="ctr">
              <a:lnSpc>
                <a:spcPct val="140000"/>
              </a:lnSpc>
            </a:pPr>
            <a:r>
              <a:rPr lang="es-MX" sz="1800" dirty="0"/>
              <a:t>El DUA es el marco, pero la empatía para leer lo que no se dice, ese es nuestro compromiso humano.</a:t>
            </a:r>
            <a:endParaRPr sz="1800" dirty="0"/>
          </a:p>
        </p:txBody>
      </p:sp>
      <p:pic>
        <p:nvPicPr>
          <p:cNvPr id="2" name="Imagen 1">
            <a:extLst>
              <a:ext uri="{FF2B5EF4-FFF2-40B4-BE49-F238E27FC236}">
                <a16:creationId xmlns:a16="http://schemas.microsoft.com/office/drawing/2014/main" id="{163DD530-0750-80A2-DC41-B4FE3D8B15B5}"/>
              </a:ext>
            </a:extLst>
          </p:cNvPr>
          <p:cNvPicPr>
            <a:picLocks noChangeAspect="1"/>
          </p:cNvPicPr>
          <p:nvPr/>
        </p:nvPicPr>
        <p:blipFill>
          <a:blip r:embed="rId5"/>
          <a:srcRect b="13704"/>
          <a:stretch>
            <a:fillRect/>
          </a:stretch>
        </p:blipFill>
        <p:spPr>
          <a:xfrm>
            <a:off x="9936197" y="288307"/>
            <a:ext cx="1853071" cy="1235693"/>
          </a:xfrm>
          <a:prstGeom prst="rect">
            <a:avLst/>
          </a:prstGeom>
        </p:spPr>
      </p:pic>
    </p:spTree>
    <p:extLst>
      <p:ext uri="{BB962C8B-B14F-4D97-AF65-F5344CB8AC3E}">
        <p14:creationId xmlns:p14="http://schemas.microsoft.com/office/powerpoint/2010/main" val="41911231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AF8F5"/>
        </a:solidFill>
        <a:effectLst/>
      </p:bgPr>
    </p:bg>
    <p:spTree>
      <p:nvGrpSpPr>
        <p:cNvPr id="1" name="Shape 92"/>
        <p:cNvGrpSpPr/>
        <p:nvPr/>
      </p:nvGrpSpPr>
      <p:grpSpPr>
        <a:xfrm>
          <a:off x="0" y="0"/>
          <a:ext cx="0" cy="0"/>
          <a:chOff x="0" y="0"/>
          <a:chExt cx="0" cy="0"/>
        </a:xfrm>
      </p:grpSpPr>
      <p:pic>
        <p:nvPicPr>
          <p:cNvPr id="93" name="Google Shape;93;p14" descr="image.png"/>
          <p:cNvPicPr preferRelativeResize="0"/>
          <p:nvPr/>
        </p:nvPicPr>
        <p:blipFill rotWithShape="1">
          <a:blip r:embed="rId3">
            <a:alphaModFix/>
          </a:blip>
          <a:srcRect/>
          <a:stretch/>
        </p:blipFill>
        <p:spPr>
          <a:xfrm>
            <a:off x="0" y="0"/>
            <a:ext cx="12192000" cy="6858000"/>
          </a:xfrm>
          <a:prstGeom prst="rect">
            <a:avLst/>
          </a:prstGeom>
          <a:noFill/>
          <a:ln>
            <a:noFill/>
          </a:ln>
        </p:spPr>
      </p:pic>
      <p:pic>
        <p:nvPicPr>
          <p:cNvPr id="94" name="Google Shape;94;p14" descr="image.png"/>
          <p:cNvPicPr preferRelativeResize="0"/>
          <p:nvPr/>
        </p:nvPicPr>
        <p:blipFill rotWithShape="1">
          <a:blip r:embed="rId4">
            <a:alphaModFix/>
          </a:blip>
          <a:srcRect/>
          <a:stretch/>
        </p:blipFill>
        <p:spPr>
          <a:xfrm>
            <a:off x="762000" y="571500"/>
            <a:ext cx="2857500" cy="1905000"/>
          </a:xfrm>
          <a:prstGeom prst="rect">
            <a:avLst/>
          </a:prstGeom>
          <a:noFill/>
          <a:ln>
            <a:noFill/>
          </a:ln>
        </p:spPr>
      </p:pic>
      <p:sp>
        <p:nvSpPr>
          <p:cNvPr id="95" name="Google Shape;95;p14"/>
          <p:cNvSpPr/>
          <p:nvPr/>
        </p:nvSpPr>
        <p:spPr>
          <a:xfrm>
            <a:off x="5428585" y="2248230"/>
            <a:ext cx="1281249" cy="57150"/>
          </a:xfrm>
          <a:prstGeom prst="rect">
            <a:avLst/>
          </a:prstGeom>
          <a:solidFill>
            <a:srgbClr val="C85C4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a:solidFill>
                <a:schemeClr val="dk1"/>
              </a:solidFill>
              <a:latin typeface="Calibri"/>
              <a:ea typeface="Calibri"/>
              <a:cs typeface="Calibri"/>
              <a:sym typeface="Calibri"/>
            </a:endParaRPr>
          </a:p>
        </p:txBody>
      </p:sp>
      <p:sp>
        <p:nvSpPr>
          <p:cNvPr id="96" name="Google Shape;96;p14"/>
          <p:cNvSpPr txBox="1"/>
          <p:nvPr/>
        </p:nvSpPr>
        <p:spPr>
          <a:xfrm>
            <a:off x="2789842" y="2543505"/>
            <a:ext cx="7116157" cy="677108"/>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n-US" sz="4400" b="1" i="0" u="none" strike="noStrike" cap="none" dirty="0">
                <a:solidFill>
                  <a:srgbClr val="1B2D42"/>
                </a:solidFill>
                <a:latin typeface="Poppins"/>
                <a:ea typeface="Poppins"/>
                <a:cs typeface="Poppins"/>
                <a:sym typeface="Poppins"/>
              </a:rPr>
              <a:t>El </a:t>
            </a:r>
            <a:r>
              <a:rPr lang="en-US" sz="4400" b="1" i="0" u="none" strike="noStrike" cap="none" dirty="0" err="1">
                <a:solidFill>
                  <a:srgbClr val="1B2D42"/>
                </a:solidFill>
                <a:latin typeface="Poppins"/>
                <a:ea typeface="Poppins"/>
                <a:cs typeface="Poppins"/>
                <a:sym typeface="Poppins"/>
              </a:rPr>
              <a:t>Límite</a:t>
            </a:r>
            <a:r>
              <a:rPr lang="en-US" sz="4400" b="1" i="0" u="none" strike="noStrike" cap="none" dirty="0">
                <a:solidFill>
                  <a:srgbClr val="1B2D42"/>
                </a:solidFill>
                <a:latin typeface="Poppins"/>
                <a:ea typeface="Poppins"/>
                <a:cs typeface="Poppins"/>
                <a:sym typeface="Poppins"/>
              </a:rPr>
              <a:t> del </a:t>
            </a:r>
            <a:r>
              <a:rPr lang="en-US" sz="4400" b="1" i="0" u="none" strike="noStrike" cap="none" dirty="0" err="1">
                <a:solidFill>
                  <a:srgbClr val="1B2D42"/>
                </a:solidFill>
                <a:latin typeface="Poppins"/>
                <a:ea typeface="Poppins"/>
                <a:cs typeface="Poppins"/>
                <a:sym typeface="Poppins"/>
              </a:rPr>
              <a:t>Algoritmo</a:t>
            </a:r>
            <a:endParaRPr sz="1800" dirty="0"/>
          </a:p>
        </p:txBody>
      </p:sp>
      <p:sp>
        <p:nvSpPr>
          <p:cNvPr id="97" name="Google Shape;97;p14"/>
          <p:cNvSpPr txBox="1"/>
          <p:nvPr/>
        </p:nvSpPr>
        <p:spPr>
          <a:xfrm>
            <a:off x="2040467" y="3372180"/>
            <a:ext cx="7473950" cy="984885"/>
          </a:xfrm>
          <a:prstGeom prst="rect">
            <a:avLst/>
          </a:prstGeom>
          <a:noFill/>
          <a:ln>
            <a:noFill/>
          </a:ln>
        </p:spPr>
        <p:txBody>
          <a:bodyPr spcFirstLastPara="1" wrap="square" lIns="0" tIns="0" rIns="0" bIns="0" anchor="t" anchorCtr="0">
            <a:spAutoFit/>
          </a:bodyPr>
          <a:lstStyle/>
          <a:p>
            <a:pPr marL="0" marR="0" lvl="0" indent="0" algn="ctr" rtl="0">
              <a:lnSpc>
                <a:spcPct val="160000"/>
              </a:lnSpc>
              <a:spcBef>
                <a:spcPts val="0"/>
              </a:spcBef>
              <a:spcAft>
                <a:spcPts val="0"/>
              </a:spcAft>
              <a:buNone/>
            </a:pPr>
            <a:r>
              <a:rPr lang="en-US" sz="2000" b="0" i="0" u="none" strike="noStrike" cap="none">
                <a:solidFill>
                  <a:srgbClr val="666666"/>
                </a:solidFill>
                <a:latin typeface="Lato"/>
                <a:ea typeface="Lato"/>
                <a:cs typeface="Lato"/>
                <a:sym typeface="Lato"/>
              </a:rPr>
              <a:t>La diferencia irreducible entre procesar datos instruccionales y comprender la existencia de un estudiante.</a:t>
            </a:r>
            <a:endParaRPr sz="1800"/>
          </a:p>
        </p:txBody>
      </p:sp>
      <p:pic>
        <p:nvPicPr>
          <p:cNvPr id="2" name="Imagen 1">
            <a:extLst>
              <a:ext uri="{FF2B5EF4-FFF2-40B4-BE49-F238E27FC236}">
                <a16:creationId xmlns:a16="http://schemas.microsoft.com/office/drawing/2014/main" id="{2B6EF887-0244-2AEB-56E1-69DA370B7898}"/>
              </a:ext>
            </a:extLst>
          </p:cNvPr>
          <p:cNvPicPr>
            <a:picLocks noChangeAspect="1"/>
          </p:cNvPicPr>
          <p:nvPr/>
        </p:nvPicPr>
        <p:blipFill>
          <a:blip r:embed="rId5"/>
          <a:srcRect b="13704"/>
          <a:stretch>
            <a:fillRect/>
          </a:stretch>
        </p:blipFill>
        <p:spPr>
          <a:xfrm>
            <a:off x="5169464" y="774412"/>
            <a:ext cx="1853071" cy="1235693"/>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AF8F5"/>
        </a:solidFill>
        <a:effectLst/>
      </p:bgPr>
    </p:bg>
    <p:spTree>
      <p:nvGrpSpPr>
        <p:cNvPr id="1" name="Shape 101"/>
        <p:cNvGrpSpPr/>
        <p:nvPr/>
      </p:nvGrpSpPr>
      <p:grpSpPr>
        <a:xfrm>
          <a:off x="0" y="0"/>
          <a:ext cx="0" cy="0"/>
          <a:chOff x="0" y="0"/>
          <a:chExt cx="0" cy="0"/>
        </a:xfrm>
      </p:grpSpPr>
      <p:pic>
        <p:nvPicPr>
          <p:cNvPr id="102" name="Google Shape;102;p15" descr="image.png"/>
          <p:cNvPicPr preferRelativeResize="0"/>
          <p:nvPr/>
        </p:nvPicPr>
        <p:blipFill rotWithShape="1">
          <a:blip r:embed="rId3">
            <a:alphaModFix/>
          </a:blip>
          <a:srcRect/>
          <a:stretch/>
        </p:blipFill>
        <p:spPr>
          <a:xfrm>
            <a:off x="0" y="0"/>
            <a:ext cx="12192000" cy="6858000"/>
          </a:xfrm>
          <a:prstGeom prst="rect">
            <a:avLst/>
          </a:prstGeom>
          <a:noFill/>
          <a:ln>
            <a:noFill/>
          </a:ln>
        </p:spPr>
      </p:pic>
      <p:pic>
        <p:nvPicPr>
          <p:cNvPr id="103" name="Google Shape;103;p15" descr="image.png"/>
          <p:cNvPicPr preferRelativeResize="0"/>
          <p:nvPr/>
        </p:nvPicPr>
        <p:blipFill rotWithShape="1">
          <a:blip r:embed="rId4">
            <a:alphaModFix/>
          </a:blip>
          <a:srcRect/>
          <a:stretch/>
        </p:blipFill>
        <p:spPr>
          <a:xfrm>
            <a:off x="762000" y="1967562"/>
            <a:ext cx="5143500" cy="3938315"/>
          </a:xfrm>
          <a:prstGeom prst="rect">
            <a:avLst/>
          </a:prstGeom>
          <a:noFill/>
          <a:ln>
            <a:noFill/>
          </a:ln>
        </p:spPr>
      </p:pic>
      <p:pic>
        <p:nvPicPr>
          <p:cNvPr id="104" name="Google Shape;104;p15" descr="image.png"/>
          <p:cNvPicPr preferRelativeResize="0"/>
          <p:nvPr/>
        </p:nvPicPr>
        <p:blipFill rotWithShape="1">
          <a:blip r:embed="rId5">
            <a:alphaModFix/>
          </a:blip>
          <a:srcRect/>
          <a:stretch/>
        </p:blipFill>
        <p:spPr>
          <a:xfrm>
            <a:off x="6286500" y="1920621"/>
            <a:ext cx="5143500" cy="3938314"/>
          </a:xfrm>
          <a:prstGeom prst="rect">
            <a:avLst/>
          </a:prstGeom>
          <a:noFill/>
          <a:ln>
            <a:noFill/>
          </a:ln>
        </p:spPr>
      </p:pic>
      <p:pic>
        <p:nvPicPr>
          <p:cNvPr id="105" name="Google Shape;105;p15" descr="image.png"/>
          <p:cNvPicPr preferRelativeResize="0"/>
          <p:nvPr/>
        </p:nvPicPr>
        <p:blipFill rotWithShape="1">
          <a:blip r:embed="rId6">
            <a:alphaModFix/>
          </a:blip>
          <a:srcRect/>
          <a:stretch/>
        </p:blipFill>
        <p:spPr>
          <a:xfrm>
            <a:off x="762000" y="817035"/>
            <a:ext cx="2857500" cy="2789485"/>
          </a:xfrm>
          <a:prstGeom prst="rect">
            <a:avLst/>
          </a:prstGeom>
          <a:noFill/>
          <a:ln>
            <a:noFill/>
          </a:ln>
        </p:spPr>
      </p:pic>
      <p:sp>
        <p:nvSpPr>
          <p:cNvPr id="106" name="Google Shape;106;p15"/>
          <p:cNvSpPr txBox="1"/>
          <p:nvPr/>
        </p:nvSpPr>
        <p:spPr>
          <a:xfrm>
            <a:off x="1104900" y="2373588"/>
            <a:ext cx="4680585" cy="430887"/>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2800" b="1" i="0" u="none" strike="noStrike" cap="none">
                <a:solidFill>
                  <a:srgbClr val="C85C40"/>
                </a:solidFill>
                <a:latin typeface="Poppins"/>
                <a:ea typeface="Poppins"/>
                <a:cs typeface="Poppins"/>
                <a:sym typeface="Poppins"/>
              </a:rPr>
              <a:t>El Tacto Pedagógico</a:t>
            </a:r>
            <a:endParaRPr sz="2000"/>
          </a:p>
        </p:txBody>
      </p:sp>
      <p:sp>
        <p:nvSpPr>
          <p:cNvPr id="107" name="Google Shape;107;p15"/>
          <p:cNvSpPr txBox="1"/>
          <p:nvPr/>
        </p:nvSpPr>
        <p:spPr>
          <a:xfrm>
            <a:off x="1104900" y="2849838"/>
            <a:ext cx="4457700" cy="2659190"/>
          </a:xfrm>
          <a:prstGeom prst="rect">
            <a:avLst/>
          </a:prstGeom>
          <a:noFill/>
          <a:ln>
            <a:noFill/>
          </a:ln>
        </p:spPr>
        <p:txBody>
          <a:bodyPr spcFirstLastPara="1" wrap="square" lIns="0" tIns="0" rIns="0" bIns="0" anchor="t" anchorCtr="0">
            <a:spAutoFit/>
          </a:bodyPr>
          <a:lstStyle/>
          <a:p>
            <a:pPr marL="0" marR="0" lvl="0" indent="0" algn="l" rtl="0">
              <a:lnSpc>
                <a:spcPct val="160000"/>
              </a:lnSpc>
              <a:spcBef>
                <a:spcPts val="0"/>
              </a:spcBef>
              <a:spcAft>
                <a:spcPts val="0"/>
              </a:spcAft>
              <a:buNone/>
            </a:pPr>
            <a:r>
              <a:rPr lang="en-US" sz="1800" b="0" i="0" u="none" strike="noStrike" cap="none" dirty="0" err="1">
                <a:solidFill>
                  <a:srgbClr val="4A4A4A"/>
                </a:solidFill>
                <a:latin typeface="Lato"/>
                <a:ea typeface="Lato"/>
                <a:cs typeface="Lato"/>
                <a:sym typeface="Lato"/>
              </a:rPr>
              <a:t>Definido</a:t>
            </a:r>
            <a:r>
              <a:rPr lang="en-US" sz="1800" b="0" i="0" u="none" strike="noStrike" cap="none" dirty="0">
                <a:solidFill>
                  <a:srgbClr val="4A4A4A"/>
                </a:solidFill>
                <a:latin typeface="Lato"/>
                <a:ea typeface="Lato"/>
                <a:cs typeface="Lato"/>
                <a:sym typeface="Lato"/>
              </a:rPr>
              <a:t> </a:t>
            </a:r>
            <a:r>
              <a:rPr lang="en-US" sz="1800" b="0" i="0" u="none" strike="noStrike" cap="none" dirty="0" err="1">
                <a:solidFill>
                  <a:srgbClr val="4A4A4A"/>
                </a:solidFill>
                <a:latin typeface="Lato"/>
                <a:ea typeface="Lato"/>
                <a:cs typeface="Lato"/>
                <a:sym typeface="Lato"/>
              </a:rPr>
              <a:t>por</a:t>
            </a:r>
            <a:r>
              <a:rPr lang="en-US" sz="1800" b="0" i="0" u="none" strike="noStrike" cap="none" dirty="0">
                <a:solidFill>
                  <a:srgbClr val="4A4A4A"/>
                </a:solidFill>
                <a:latin typeface="Lato"/>
                <a:ea typeface="Lato"/>
                <a:cs typeface="Lato"/>
                <a:sym typeface="Lato"/>
              </a:rPr>
              <a:t> </a:t>
            </a:r>
            <a:r>
              <a:rPr lang="en-US" sz="1800" b="1" i="0" u="none" strike="noStrike" cap="none" dirty="0">
                <a:solidFill>
                  <a:srgbClr val="1B2D42"/>
                </a:solidFill>
                <a:latin typeface="Lato"/>
                <a:ea typeface="Lato"/>
                <a:cs typeface="Lato"/>
                <a:sym typeface="Lato"/>
              </a:rPr>
              <a:t>van Manen (2010)</a:t>
            </a:r>
            <a:r>
              <a:rPr lang="en-US" sz="1800" b="0" i="0" u="none" strike="noStrike" cap="none" dirty="0">
                <a:solidFill>
                  <a:srgbClr val="4A4A4A"/>
                </a:solidFill>
                <a:latin typeface="Lato"/>
                <a:ea typeface="Lato"/>
                <a:cs typeface="Lato"/>
                <a:sym typeface="Lato"/>
              </a:rPr>
              <a:t> </a:t>
            </a:r>
            <a:r>
              <a:rPr lang="en-US" sz="1800" b="0" i="0" u="none" strike="noStrike" cap="none" dirty="0" err="1">
                <a:solidFill>
                  <a:srgbClr val="4A4A4A"/>
                </a:solidFill>
                <a:latin typeface="Lato"/>
                <a:ea typeface="Lato"/>
                <a:cs typeface="Lato"/>
                <a:sym typeface="Lato"/>
              </a:rPr>
              <a:t>como</a:t>
            </a:r>
            <a:r>
              <a:rPr lang="en-US" sz="1800" b="0" i="0" u="none" strike="noStrike" cap="none" dirty="0">
                <a:solidFill>
                  <a:srgbClr val="4A4A4A"/>
                </a:solidFill>
                <a:latin typeface="Lato"/>
                <a:ea typeface="Lato"/>
                <a:cs typeface="Lato"/>
                <a:sym typeface="Lato"/>
              </a:rPr>
              <a:t> la </a:t>
            </a:r>
            <a:r>
              <a:rPr lang="en-US" sz="1800" b="0" i="0" u="none" strike="noStrike" cap="none" dirty="0" err="1">
                <a:solidFill>
                  <a:srgbClr val="4A4A4A"/>
                </a:solidFill>
                <a:latin typeface="Lato"/>
                <a:ea typeface="Lato"/>
                <a:cs typeface="Lato"/>
                <a:sym typeface="Lato"/>
              </a:rPr>
              <a:t>sensibilidad</a:t>
            </a:r>
            <a:r>
              <a:rPr lang="en-US" sz="1800" b="0" i="0" u="none" strike="noStrike" cap="none" dirty="0">
                <a:solidFill>
                  <a:srgbClr val="4A4A4A"/>
                </a:solidFill>
                <a:latin typeface="Lato"/>
                <a:ea typeface="Lato"/>
                <a:cs typeface="Lato"/>
                <a:sym typeface="Lato"/>
              </a:rPr>
              <a:t> para </a:t>
            </a:r>
            <a:r>
              <a:rPr lang="en-US" sz="1800" b="0" i="0" u="none" strike="noStrike" cap="none" dirty="0" err="1">
                <a:solidFill>
                  <a:srgbClr val="4A4A4A"/>
                </a:solidFill>
                <a:latin typeface="Lato"/>
                <a:ea typeface="Lato"/>
                <a:cs typeface="Lato"/>
                <a:sym typeface="Lato"/>
              </a:rPr>
              <a:t>percibir</a:t>
            </a:r>
            <a:r>
              <a:rPr lang="en-US" sz="1800" b="0" i="0" u="none" strike="noStrike" cap="none" dirty="0">
                <a:solidFill>
                  <a:srgbClr val="4A4A4A"/>
                </a:solidFill>
                <a:latin typeface="Lato"/>
                <a:ea typeface="Lato"/>
                <a:cs typeface="Lato"/>
                <a:sym typeface="Lato"/>
              </a:rPr>
              <a:t> </a:t>
            </a:r>
            <a:r>
              <a:rPr lang="en-US" sz="1800" b="0" i="0" u="none" strike="noStrike" cap="none" dirty="0" err="1">
                <a:solidFill>
                  <a:srgbClr val="4A4A4A"/>
                </a:solidFill>
                <a:latin typeface="Lato"/>
                <a:ea typeface="Lato"/>
                <a:cs typeface="Lato"/>
                <a:sym typeface="Lato"/>
              </a:rPr>
              <a:t>intuitivamente</a:t>
            </a:r>
            <a:r>
              <a:rPr lang="en-US" sz="1800" b="0" i="0" u="none" strike="noStrike" cap="none" dirty="0">
                <a:solidFill>
                  <a:srgbClr val="4A4A4A"/>
                </a:solidFill>
                <a:latin typeface="Lato"/>
                <a:ea typeface="Lato"/>
                <a:cs typeface="Lato"/>
                <a:sym typeface="Lato"/>
              </a:rPr>
              <a:t> lo </a:t>
            </a:r>
            <a:r>
              <a:rPr lang="en-US" sz="1800" b="0" i="0" u="none" strike="noStrike" cap="none" dirty="0" err="1">
                <a:solidFill>
                  <a:srgbClr val="4A4A4A"/>
                </a:solidFill>
                <a:latin typeface="Lato"/>
                <a:ea typeface="Lato"/>
                <a:cs typeface="Lato"/>
                <a:sym typeface="Lato"/>
              </a:rPr>
              <a:t>que</a:t>
            </a:r>
            <a:r>
              <a:rPr lang="en-US" sz="1800" b="0" i="0" u="none" strike="noStrike" cap="none" dirty="0">
                <a:solidFill>
                  <a:srgbClr val="4A4A4A"/>
                </a:solidFill>
                <a:latin typeface="Lato"/>
                <a:ea typeface="Lato"/>
                <a:cs typeface="Lato"/>
                <a:sym typeface="Lato"/>
              </a:rPr>
              <a:t> el </a:t>
            </a:r>
            <a:r>
              <a:rPr lang="en-US" sz="1800" b="0" i="0" u="none" strike="noStrike" cap="none" dirty="0" err="1">
                <a:solidFill>
                  <a:srgbClr val="4A4A4A"/>
                </a:solidFill>
                <a:latin typeface="Lato"/>
                <a:ea typeface="Lato"/>
                <a:cs typeface="Lato"/>
                <a:sym typeface="Lato"/>
              </a:rPr>
              <a:t>alumno</a:t>
            </a:r>
            <a:r>
              <a:rPr lang="en-US" sz="1800" b="0" i="0" u="none" strike="noStrike" cap="none" dirty="0">
                <a:solidFill>
                  <a:srgbClr val="4A4A4A"/>
                </a:solidFill>
                <a:latin typeface="Lato"/>
                <a:ea typeface="Lato"/>
                <a:cs typeface="Lato"/>
                <a:sym typeface="Lato"/>
              </a:rPr>
              <a:t> </a:t>
            </a:r>
            <a:r>
              <a:rPr lang="en-US" sz="1800" b="0" i="0" u="none" strike="noStrike" cap="none" dirty="0" err="1">
                <a:solidFill>
                  <a:srgbClr val="4A4A4A"/>
                </a:solidFill>
                <a:latin typeface="Lato"/>
                <a:ea typeface="Lato"/>
                <a:cs typeface="Lato"/>
                <a:sym typeface="Lato"/>
              </a:rPr>
              <a:t>necesita</a:t>
            </a:r>
            <a:r>
              <a:rPr lang="en-US" sz="1800" b="0" i="0" u="none" strike="noStrike" cap="none" dirty="0">
                <a:solidFill>
                  <a:srgbClr val="4A4A4A"/>
                </a:solidFill>
                <a:latin typeface="Lato"/>
                <a:ea typeface="Lato"/>
                <a:cs typeface="Lato"/>
                <a:sym typeface="Lato"/>
              </a:rPr>
              <a:t> </a:t>
            </a:r>
            <a:r>
              <a:rPr lang="en-US" sz="1800" b="0" i="0" u="none" strike="noStrike" cap="none" dirty="0" err="1">
                <a:solidFill>
                  <a:srgbClr val="4A4A4A"/>
                </a:solidFill>
                <a:latin typeface="Lato"/>
                <a:ea typeface="Lato"/>
                <a:cs typeface="Lato"/>
                <a:sym typeface="Lato"/>
              </a:rPr>
              <a:t>en</a:t>
            </a:r>
            <a:r>
              <a:rPr lang="en-US" sz="1800" b="0" i="0" u="none" strike="noStrike" cap="none" dirty="0">
                <a:solidFill>
                  <a:srgbClr val="4A4A4A"/>
                </a:solidFill>
                <a:latin typeface="Lato"/>
                <a:ea typeface="Lato"/>
                <a:cs typeface="Lato"/>
                <a:sym typeface="Lato"/>
              </a:rPr>
              <a:t> el plano </a:t>
            </a:r>
            <a:r>
              <a:rPr lang="en-US" sz="1800" b="0" i="0" u="none" strike="noStrike" cap="none" dirty="0" err="1">
                <a:solidFill>
                  <a:srgbClr val="4A4A4A"/>
                </a:solidFill>
                <a:latin typeface="Lato"/>
                <a:ea typeface="Lato"/>
                <a:cs typeface="Lato"/>
                <a:sym typeface="Lato"/>
              </a:rPr>
              <a:t>emocional</a:t>
            </a:r>
            <a:r>
              <a:rPr lang="en-US" sz="1800" b="0" i="0" u="none" strike="noStrike" cap="none" dirty="0">
                <a:solidFill>
                  <a:srgbClr val="4A4A4A"/>
                </a:solidFill>
                <a:latin typeface="Lato"/>
                <a:ea typeface="Lato"/>
                <a:cs typeface="Lato"/>
                <a:sym typeface="Lato"/>
              </a:rPr>
              <a:t> y </a:t>
            </a:r>
            <a:r>
              <a:rPr lang="en-US" sz="1800" b="0" i="0" u="none" strike="noStrike" cap="none" dirty="0" err="1">
                <a:solidFill>
                  <a:srgbClr val="4A4A4A"/>
                </a:solidFill>
                <a:latin typeface="Lato"/>
                <a:ea typeface="Lato"/>
                <a:cs typeface="Lato"/>
                <a:sym typeface="Lato"/>
              </a:rPr>
              <a:t>relacional</a:t>
            </a:r>
            <a:r>
              <a:rPr lang="en-US" sz="1800" b="0" i="0" u="none" strike="noStrike" cap="none" dirty="0">
                <a:solidFill>
                  <a:srgbClr val="4A4A4A"/>
                </a:solidFill>
                <a:latin typeface="Lato"/>
                <a:ea typeface="Lato"/>
                <a:cs typeface="Lato"/>
                <a:sym typeface="Lato"/>
              </a:rPr>
              <a:t>. Es </a:t>
            </a:r>
            <a:r>
              <a:rPr lang="en-US" sz="1800" b="0" i="0" u="none" strike="noStrike" cap="none" dirty="0" err="1">
                <a:solidFill>
                  <a:srgbClr val="4A4A4A"/>
                </a:solidFill>
                <a:latin typeface="Lato"/>
                <a:ea typeface="Lato"/>
                <a:cs typeface="Lato"/>
                <a:sym typeface="Lato"/>
              </a:rPr>
              <a:t>intrínsecamente</a:t>
            </a:r>
            <a:r>
              <a:rPr lang="en-US" sz="1800" b="0" i="0" u="none" strike="noStrike" cap="none" dirty="0">
                <a:solidFill>
                  <a:srgbClr val="4A4A4A"/>
                </a:solidFill>
                <a:latin typeface="Lato"/>
                <a:ea typeface="Lato"/>
                <a:cs typeface="Lato"/>
                <a:sym typeface="Lato"/>
              </a:rPr>
              <a:t> </a:t>
            </a:r>
            <a:r>
              <a:rPr lang="en-US" sz="1800" b="0" i="0" u="none" strike="noStrike" cap="none" dirty="0" err="1">
                <a:solidFill>
                  <a:srgbClr val="4A4A4A"/>
                </a:solidFill>
                <a:latin typeface="Lato"/>
                <a:ea typeface="Lato"/>
                <a:cs typeface="Lato"/>
                <a:sym typeface="Lato"/>
              </a:rPr>
              <a:t>implanificable</a:t>
            </a:r>
            <a:r>
              <a:rPr lang="en-US" sz="1800" b="0" i="0" u="none" strike="noStrike" cap="none" dirty="0">
                <a:solidFill>
                  <a:srgbClr val="4A4A4A"/>
                </a:solidFill>
                <a:latin typeface="Lato"/>
                <a:ea typeface="Lato"/>
                <a:cs typeface="Lato"/>
                <a:sym typeface="Lato"/>
              </a:rPr>
              <a:t> y </a:t>
            </a:r>
            <a:r>
              <a:rPr lang="en-US" sz="1800" b="0" i="0" u="none" strike="noStrike" cap="none" dirty="0" err="1">
                <a:solidFill>
                  <a:srgbClr val="4A4A4A"/>
                </a:solidFill>
                <a:latin typeface="Lato"/>
                <a:ea typeface="Lato"/>
                <a:cs typeface="Lato"/>
                <a:sym typeface="Lato"/>
              </a:rPr>
              <a:t>ajeno</a:t>
            </a:r>
            <a:r>
              <a:rPr lang="en-US" sz="1800" b="0" i="0" u="none" strike="noStrike" cap="none" dirty="0">
                <a:solidFill>
                  <a:srgbClr val="4A4A4A"/>
                </a:solidFill>
                <a:latin typeface="Lato"/>
                <a:ea typeface="Lato"/>
                <a:cs typeface="Lato"/>
                <a:sym typeface="Lato"/>
              </a:rPr>
              <a:t> a </a:t>
            </a:r>
            <a:r>
              <a:rPr lang="en-US" sz="1800" b="0" i="0" u="none" strike="noStrike" cap="none" dirty="0" err="1">
                <a:solidFill>
                  <a:srgbClr val="4A4A4A"/>
                </a:solidFill>
                <a:latin typeface="Lato"/>
                <a:ea typeface="Lato"/>
                <a:cs typeface="Lato"/>
                <a:sym typeface="Lato"/>
              </a:rPr>
              <a:t>cualquier</a:t>
            </a:r>
            <a:r>
              <a:rPr lang="en-US" sz="1800" b="0" i="0" u="none" strike="noStrike" cap="none" dirty="0">
                <a:solidFill>
                  <a:srgbClr val="4A4A4A"/>
                </a:solidFill>
                <a:latin typeface="Lato"/>
                <a:ea typeface="Lato"/>
                <a:cs typeface="Lato"/>
                <a:sym typeface="Lato"/>
              </a:rPr>
              <a:t> </a:t>
            </a:r>
            <a:r>
              <a:rPr lang="en-US" sz="1800" b="0" i="0" u="none" strike="noStrike" cap="none" dirty="0" err="1">
                <a:solidFill>
                  <a:srgbClr val="4A4A4A"/>
                </a:solidFill>
                <a:latin typeface="Lato"/>
                <a:ea typeface="Lato"/>
                <a:cs typeface="Lato"/>
                <a:sym typeface="Lato"/>
              </a:rPr>
              <a:t>instrucción</a:t>
            </a:r>
            <a:r>
              <a:rPr lang="en-US" sz="1800" b="0" i="0" u="none" strike="noStrike" cap="none" dirty="0">
                <a:solidFill>
                  <a:srgbClr val="4A4A4A"/>
                </a:solidFill>
                <a:latin typeface="Lato"/>
                <a:ea typeface="Lato"/>
                <a:cs typeface="Lato"/>
                <a:sym typeface="Lato"/>
              </a:rPr>
              <a:t> </a:t>
            </a:r>
            <a:r>
              <a:rPr lang="en-US" sz="1800" b="0" i="0" u="none" strike="noStrike" cap="none" dirty="0" err="1">
                <a:solidFill>
                  <a:srgbClr val="4A4A4A"/>
                </a:solidFill>
                <a:latin typeface="Lato"/>
                <a:ea typeface="Lato"/>
                <a:cs typeface="Lato"/>
                <a:sym typeface="Lato"/>
              </a:rPr>
              <a:t>algorítmica</a:t>
            </a:r>
            <a:r>
              <a:rPr lang="en-US" sz="1800" b="0" i="0" u="none" strike="noStrike" cap="none" dirty="0">
                <a:solidFill>
                  <a:srgbClr val="4A4A4A"/>
                </a:solidFill>
                <a:latin typeface="Lato"/>
                <a:ea typeface="Lato"/>
                <a:cs typeface="Lato"/>
                <a:sym typeface="Lato"/>
              </a:rPr>
              <a:t> previa.</a:t>
            </a:r>
            <a:endParaRPr sz="2000" dirty="0"/>
          </a:p>
        </p:txBody>
      </p:sp>
      <p:sp>
        <p:nvSpPr>
          <p:cNvPr id="108" name="Google Shape;108;p15"/>
          <p:cNvSpPr txBox="1"/>
          <p:nvPr/>
        </p:nvSpPr>
        <p:spPr>
          <a:xfrm>
            <a:off x="6629400" y="2373588"/>
            <a:ext cx="4680585" cy="430887"/>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2800" b="1" i="0" u="none" strike="noStrike" cap="none">
                <a:solidFill>
                  <a:srgbClr val="C85C40"/>
                </a:solidFill>
                <a:latin typeface="Poppins"/>
                <a:ea typeface="Poppins"/>
                <a:cs typeface="Poppins"/>
                <a:sym typeface="Poppins"/>
              </a:rPr>
              <a:t>Sintaxis sin Semántica</a:t>
            </a:r>
            <a:endParaRPr sz="2000"/>
          </a:p>
        </p:txBody>
      </p:sp>
      <p:sp>
        <p:nvSpPr>
          <p:cNvPr id="109" name="Google Shape;109;p15"/>
          <p:cNvSpPr txBox="1"/>
          <p:nvPr/>
        </p:nvSpPr>
        <p:spPr>
          <a:xfrm>
            <a:off x="6629400" y="2849838"/>
            <a:ext cx="4457700" cy="2659190"/>
          </a:xfrm>
          <a:prstGeom prst="rect">
            <a:avLst/>
          </a:prstGeom>
          <a:noFill/>
          <a:ln>
            <a:noFill/>
          </a:ln>
        </p:spPr>
        <p:txBody>
          <a:bodyPr spcFirstLastPara="1" wrap="square" lIns="0" tIns="0" rIns="0" bIns="0" anchor="t" anchorCtr="0">
            <a:spAutoFit/>
          </a:bodyPr>
          <a:lstStyle/>
          <a:p>
            <a:pPr marL="0" marR="0" lvl="0" indent="0" algn="l" rtl="0">
              <a:lnSpc>
                <a:spcPct val="160000"/>
              </a:lnSpc>
              <a:spcBef>
                <a:spcPts val="0"/>
              </a:spcBef>
              <a:spcAft>
                <a:spcPts val="0"/>
              </a:spcAft>
              <a:buNone/>
            </a:pPr>
            <a:r>
              <a:rPr lang="en-US" sz="1800" b="0" i="0" u="none" strike="noStrike" cap="none">
                <a:solidFill>
                  <a:srgbClr val="4A4A4A"/>
                </a:solidFill>
                <a:latin typeface="Lato"/>
                <a:ea typeface="Lato"/>
                <a:cs typeface="Lato"/>
                <a:sym typeface="Lato"/>
              </a:rPr>
              <a:t>Como indica la teoría psico-computacional crítica </a:t>
            </a:r>
            <a:r>
              <a:rPr lang="en-US" sz="1800" b="1" i="0" u="none" strike="noStrike" cap="none">
                <a:solidFill>
                  <a:srgbClr val="1B2D42"/>
                </a:solidFill>
                <a:latin typeface="Lato"/>
                <a:ea typeface="Lato"/>
                <a:cs typeface="Lato"/>
                <a:sym typeface="Lato"/>
              </a:rPr>
              <a:t>(Selwyn, 2019)</a:t>
            </a:r>
            <a:r>
              <a:rPr lang="en-US" sz="1800" b="0" i="0" u="none" strike="noStrike" cap="none">
                <a:solidFill>
                  <a:srgbClr val="4A4A4A"/>
                </a:solidFill>
                <a:latin typeface="Lato"/>
                <a:ea typeface="Lato"/>
                <a:cs typeface="Lato"/>
                <a:sym typeface="Lato"/>
              </a:rPr>
              <a:t>, la IA procesa símbolos a gran velocidad (sintaxis), pero carece por completo de la vivencia subjetiva y del significado real del dolor, el logro o la duda (semántica).</a:t>
            </a:r>
            <a:endParaRPr sz="2000"/>
          </a:p>
        </p:txBody>
      </p:sp>
      <p:sp>
        <p:nvSpPr>
          <p:cNvPr id="110" name="Google Shape;110;p15"/>
          <p:cNvSpPr txBox="1"/>
          <p:nvPr/>
        </p:nvSpPr>
        <p:spPr>
          <a:xfrm>
            <a:off x="952500" y="431511"/>
            <a:ext cx="11001375" cy="590931"/>
          </a:xfrm>
          <a:prstGeom prst="rect">
            <a:avLst/>
          </a:prstGeom>
          <a:noFill/>
          <a:ln>
            <a:noFill/>
          </a:ln>
        </p:spPr>
        <p:txBody>
          <a:bodyPr spcFirstLastPara="1" wrap="square" lIns="0" tIns="0" rIns="0" bIns="0" anchor="t" anchorCtr="0">
            <a:spAutoFit/>
          </a:bodyPr>
          <a:lstStyle/>
          <a:p>
            <a:pPr marL="0" marR="0" lvl="0" indent="0" algn="l" rtl="0">
              <a:lnSpc>
                <a:spcPct val="120000"/>
              </a:lnSpc>
              <a:spcBef>
                <a:spcPts val="0"/>
              </a:spcBef>
              <a:spcAft>
                <a:spcPts val="0"/>
              </a:spcAft>
              <a:buNone/>
            </a:pPr>
            <a:r>
              <a:rPr lang="en-US" sz="3200" b="1" i="0" u="none" strike="noStrike" cap="none" dirty="0">
                <a:solidFill>
                  <a:srgbClr val="1B2D42"/>
                </a:solidFill>
                <a:latin typeface="Poppins"/>
                <a:ea typeface="Poppins"/>
                <a:cs typeface="Poppins"/>
                <a:sym typeface="Poppins"/>
              </a:rPr>
              <a:t>La Brecha Sensible de la </a:t>
            </a:r>
            <a:r>
              <a:rPr lang="en-US" sz="3200" b="1" i="0" u="none" strike="noStrike" cap="none" dirty="0" err="1">
                <a:solidFill>
                  <a:srgbClr val="1B2D42"/>
                </a:solidFill>
                <a:latin typeface="Poppins"/>
                <a:ea typeface="Poppins"/>
                <a:cs typeface="Poppins"/>
                <a:sym typeface="Poppins"/>
              </a:rPr>
              <a:t>Educación</a:t>
            </a:r>
            <a:endParaRPr sz="1600" dirty="0"/>
          </a:p>
        </p:txBody>
      </p:sp>
      <p:sp>
        <p:nvSpPr>
          <p:cNvPr id="111" name="Google Shape;111;p15"/>
          <p:cNvSpPr/>
          <p:nvPr/>
        </p:nvSpPr>
        <p:spPr>
          <a:xfrm>
            <a:off x="762000" y="431511"/>
            <a:ext cx="57150" cy="434280"/>
          </a:xfrm>
          <a:prstGeom prst="rect">
            <a:avLst/>
          </a:prstGeom>
          <a:solidFill>
            <a:srgbClr val="C85C4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800" b="0" i="0" u="none" strike="noStrike" cap="none">
              <a:solidFill>
                <a:schemeClr val="dk1"/>
              </a:solidFill>
              <a:latin typeface="Calibri"/>
              <a:ea typeface="Calibri"/>
              <a:cs typeface="Calibri"/>
              <a:sym typeface="Calibri"/>
            </a:endParaRPr>
          </a:p>
        </p:txBody>
      </p:sp>
      <p:pic>
        <p:nvPicPr>
          <p:cNvPr id="2" name="Imagen 1">
            <a:extLst>
              <a:ext uri="{FF2B5EF4-FFF2-40B4-BE49-F238E27FC236}">
                <a16:creationId xmlns:a16="http://schemas.microsoft.com/office/drawing/2014/main" id="{0D045D01-EB43-8F89-8F31-1E42E269F413}"/>
              </a:ext>
            </a:extLst>
          </p:cNvPr>
          <p:cNvPicPr>
            <a:picLocks noChangeAspect="1"/>
          </p:cNvPicPr>
          <p:nvPr/>
        </p:nvPicPr>
        <p:blipFill>
          <a:blip r:embed="rId7"/>
          <a:srcRect b="13704"/>
          <a:stretch>
            <a:fillRect/>
          </a:stretch>
        </p:blipFill>
        <p:spPr>
          <a:xfrm>
            <a:off x="9936197" y="288307"/>
            <a:ext cx="1853071" cy="1235693"/>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232</TotalTime>
  <Words>2083</Words>
  <Application>Microsoft Office PowerPoint</Application>
  <PresentationFormat>Panorámica</PresentationFormat>
  <Paragraphs>126</Paragraphs>
  <Slides>29</Slides>
  <Notes>28</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29</vt:i4>
      </vt:variant>
    </vt:vector>
  </HeadingPairs>
  <TitlesOfParts>
    <vt:vector size="35" baseType="lpstr">
      <vt:lpstr>Lato</vt:lpstr>
      <vt:lpstr>Arial</vt:lpstr>
      <vt:lpstr>Calibri</vt:lpstr>
      <vt:lpstr>Poppins</vt:lpstr>
      <vt:lpstr>Poppins SemiBold</vt:lpstr>
      <vt:lpstr>Office Theme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Jesus lorenzo Gomez resendez</cp:lastModifiedBy>
  <cp:revision>2</cp:revision>
  <dcterms:modified xsi:type="dcterms:W3CDTF">2026-07-05T01:25:38Z</dcterms:modified>
</cp:coreProperties>
</file>